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19 қазан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668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88640"/>
            <a:ext cx="4680520" cy="1785104"/>
          </a:xfrm>
          <a:prstGeom prst="rect">
            <a:avLst/>
          </a:prstGeom>
        </p:spPr>
        <p:txBody>
          <a:bodyPr wrap="square">
            <a:spAutoFit/>
          </a:bodyPr>
          <a:lstStyle/>
          <a:p>
            <a:pPr lvl="0" algn="ctr"/>
            <a:r>
              <a:rPr lang="ru-RU" altLang="ru-RU" sz="1100" b="1" dirty="0" smtClean="0">
                <a:latin typeface="Times New Roman" pitchFamily="18" charset="0"/>
                <a:cs typeface="Times New Roman" pitchFamily="18" charset="0"/>
              </a:rPr>
              <a:t>Петропавл </a:t>
            </a:r>
            <a:r>
              <a:rPr lang="ru-RU" altLang="ru-RU" sz="1100" b="1" dirty="0" err="1" smtClean="0">
                <a:latin typeface="Times New Roman" pitchFamily="18" charset="0"/>
                <a:cs typeface="Times New Roman" pitchFamily="18" charset="0"/>
              </a:rPr>
              <a:t>қаласы бойынша</a:t>
            </a:r>
            <a:endParaRPr lang="ru-RU" altLang="ru-RU" sz="1100" b="1" dirty="0" smtClean="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 </a:t>
            </a:r>
            <a:r>
              <a:rPr lang="kk-KZ" sz="1100" b="1" dirty="0" smtClean="0">
                <a:solidFill>
                  <a:srgbClr val="000000"/>
                </a:solidFill>
                <a:latin typeface="Times New Roman" pitchFamily="18" charset="0"/>
                <a:cs typeface="Times New Roman" pitchFamily="18" charset="0"/>
              </a:rPr>
              <a:t>қазанға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19 </a:t>
            </a:r>
            <a:r>
              <a:rPr lang="ru-RU" altLang="ru-RU" sz="1100" b="1" dirty="0" err="1" smtClean="0">
                <a:solidFill>
                  <a:srgbClr val="000000"/>
                </a:solidFill>
                <a:latin typeface="Times New Roman" pitchFamily="18" charset="0"/>
                <a:cs typeface="Times New Roman" pitchFamily="18" charset="0"/>
              </a:rPr>
              <a:t>қазаннан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 </a:t>
            </a:r>
            <a:r>
              <a:rPr lang="kk-KZ" sz="1100" b="1" dirty="0" smtClean="0">
                <a:solidFill>
                  <a:srgbClr val="000000"/>
                </a:solidFill>
                <a:latin typeface="Times New Roman" pitchFamily="18" charset="0"/>
                <a:cs typeface="Times New Roman" pitchFamily="18" charset="0"/>
              </a:rPr>
              <a:t>қазанға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Жаңбыр. Оңтүстік-батыстан жел соғады, күші </a:t>
            </a:r>
            <a:r>
              <a:rPr lang="en-US" sz="1100" dirty="0" smtClean="0">
                <a:latin typeface="Times New Roman" pitchFamily="18" charset="0"/>
                <a:cs typeface="Times New Roman" pitchFamily="18" charset="0"/>
              </a:rPr>
              <a:t>9-14</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екпіні 15-20 м/с. Ауа температурасы түнде 2-4, күндіз 6-8 градус жылы.</a:t>
            </a:r>
            <a:endParaRPr lang="kk-KZ" sz="1100" dirty="0">
              <a:latin typeface="Times New Roman" pitchFamily="18" charset="0"/>
              <a:cs typeface="Times New Roman" pitchFamily="18" charset="0"/>
            </a:endParaRPr>
          </a:p>
          <a:p>
            <a:pPr algn="ct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21 </a:t>
            </a:r>
            <a:r>
              <a:rPr lang="kk-KZ" sz="1100" b="1" dirty="0" smtClean="0">
                <a:solidFill>
                  <a:srgbClr val="000000"/>
                </a:solidFill>
                <a:latin typeface="Times New Roman" pitchFamily="18" charset="0"/>
                <a:cs typeface="Times New Roman" pitchFamily="18" charset="0"/>
              </a:rPr>
              <a:t>қазанға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20 </a:t>
            </a:r>
            <a:r>
              <a:rPr lang="ru-RU" altLang="ru-RU" sz="1100" b="1" dirty="0" err="1" smtClean="0">
                <a:solidFill>
                  <a:srgbClr val="000000"/>
                </a:solidFill>
                <a:latin typeface="Times New Roman" pitchFamily="18" charset="0"/>
                <a:cs typeface="Times New Roman" pitchFamily="18" charset="0"/>
              </a:rPr>
              <a:t>қазаннан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21 </a:t>
            </a:r>
            <a:r>
              <a:rPr lang="kk-KZ" sz="1100" b="1" dirty="0" smtClean="0">
                <a:solidFill>
                  <a:srgbClr val="000000"/>
                </a:solidFill>
                <a:latin typeface="Times New Roman" pitchFamily="18" charset="0"/>
                <a:cs typeface="Times New Roman" pitchFamily="18" charset="0"/>
              </a:rPr>
              <a:t>қазанға </a:t>
            </a:r>
            <a:r>
              <a:rPr lang="ru-RU" sz="1100" b="1" dirty="0" smtClean="0">
                <a:solidFill>
                  <a:srgbClr val="000000"/>
                </a:solidFill>
                <a:latin typeface="Times New Roman" pitchFamily="18" charset="0"/>
                <a:cs typeface="Times New Roman" pitchFamily="18" charset="0"/>
              </a:rPr>
              <a:t>09</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Оңтүстік-батыстан  жел соғады, </a:t>
            </a:r>
            <a:r>
              <a:rPr lang="ru-RU" sz="1100" dirty="0" err="1" smtClean="0">
                <a:latin typeface="Times New Roman" pitchFamily="18" charset="0"/>
                <a:cs typeface="Times New Roman" pitchFamily="18" charset="0"/>
              </a:rPr>
              <a:t>күші </a:t>
            </a:r>
            <a:r>
              <a:rPr lang="ru-RU" sz="110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20, 21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13033</TotalTime>
  <Words>565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2377</cp:revision>
  <cp:lastPrinted>2021-07-01T03:56:27Z</cp:lastPrinted>
  <dcterms:created xsi:type="dcterms:W3CDTF">2018-03-27T06:03:00Z</dcterms:created>
  <dcterms:modified xsi:type="dcterms:W3CDTF">2022-10-19T09:39:05Z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