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E5F722-8935-43DA-94E9-1D6A13EB0021}" v="1" dt="2022-10-16T09:05:48.0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7-12,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70465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1645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163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7" y="216066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13748</TotalTime>
  <Words>618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2484</cp:revision>
  <cp:lastPrinted>2021-02-03T11:37:00Z</cp:lastPrinted>
  <dcterms:created xsi:type="dcterms:W3CDTF">2018-03-27T06:03:00Z</dcterms:created>
  <dcterms:modified xsi:type="dcterms:W3CDTF">2022-10-19T09:19:31Z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