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F82F247E-CC26-4518-96EF-17303D75857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9F7B77-8A2F-4111-AA2F-D0ADFFB05A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82B8A-5689-44FA-B658-CC081FF56A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C5FED-A411-43E4-B277-F4D74CAB3A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63DA8-7785-4D49-A794-4103C2C60C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7DA14-17ED-4240-A287-BAA02AB61D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6E905-ED98-4C23-87B6-A6286284BB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0DC05-3B79-4412-A1DC-72666F9494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2510D-22FD-4771-A98E-119F0EBDB9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65C79-DB27-401A-9548-510C701B4E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77473-3BDB-4903-9FD4-C4852DEBE26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B3A31B-115B-47F4-A515-0D9C198D03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D00BB6F-65E6-42F0-AEB5-5AA1214EE6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292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19 октября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20 октября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19 октября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20 октября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ночью дождь. Ветер 2-7 м/с. Температура воздуха ночью 3-5, днем 12-14 тепла.</a:t>
            </a:r>
          </a:p>
          <a:p>
            <a:pPr algn="just"/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21 октября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20 октября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21 октября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без осадков</a:t>
            </a:r>
            <a:r>
              <a:rPr lang="ru-RU">
                <a:solidFill>
                  <a:schemeClr val="tx1"/>
                </a:solidFill>
              </a:rPr>
              <a:t>. Ветер 2-7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4-6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20 октября, ночью 21 октября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19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141844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14548</TotalTime>
  <Words>759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2747</cp:revision>
  <cp:lastPrinted>2021-07-01T09:11:30Z</cp:lastPrinted>
  <dcterms:created xsi:type="dcterms:W3CDTF">2018-03-27T06:03:00Z</dcterms:created>
  <dcterms:modified xsi:type="dcterms:W3CDTF">2022-10-19T09:21:08Z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