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6213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78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311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Переменная облачность, без осадков. Ветер юго-западный 5-10 м/с. Температура воздуха ночью 3-5, днем 14-16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21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воздуха 1-3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13731</TotalTime>
  <Words>538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2617</cp:revision>
  <cp:lastPrinted>2021-07-01T03:56:27Z</cp:lastPrinted>
  <dcterms:created xsi:type="dcterms:W3CDTF">2018-03-27T06:03:00Z</dcterms:created>
  <dcterms:modified xsi:type="dcterms:W3CDTF">2022-10-19T09:43:23Z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