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19 октября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0643704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октября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октября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8-13 м/с. Температура воздуха ночью 2-4, днем 15-17 тепла.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    		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юго-западный 8-13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6-8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12916</TotalTime>
  <Words>576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2408</cp:revision>
  <cp:lastPrinted>2021-07-01T03:56:27Z</cp:lastPrinted>
  <dcterms:created xsi:type="dcterms:W3CDTF">2018-03-27T06:03:00Z</dcterms:created>
  <dcterms:modified xsi:type="dcterms:W3CDTF">2022-10-19T09:53:51Z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