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0864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00189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пыльная буря. Ветер южный, юго-восточный 9-14, ночью порывы 15-18 м/с. Температура воздуха ночью 8-10 днем 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7-12 м/с. Температура воздуха ночью 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15462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2021-10-15T03:50:29Z</cp:lastPrinted>
  <dcterms:created xsi:type="dcterms:W3CDTF">2018-03-27T06:03:00Z</dcterms:created>
  <dcterms:modified xsi:type="dcterms:W3CDTF">2022-10-19T09:17:29Z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