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971464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Пасмурно, ночью и утром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0-2, днем 8-10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9-14, порывы 18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4514" y="1988840"/>
            <a:ext cx="4832350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5017319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69605" y="27809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14831</TotalTime>
  <Words>646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2438</cp:revision>
  <cp:lastPrinted>2021-07-01T03:56:27Z</cp:lastPrinted>
  <dcterms:created xsi:type="dcterms:W3CDTF">2018-03-27T06:03:00Z</dcterms:created>
  <dcterms:modified xsi:type="dcterms:W3CDTF">2022-10-19T09:30:59Z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