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57784"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қазанға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қазан</a:t>
            </a:r>
            <a:r>
              <a:rPr lang="kk-KZ" altLang="ru-RU" sz="1200" b="1" dirty="0">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жауын-шашынсыз. Оңтүстік-батыстан, оңтүстіктен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екпіні 15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градус жылы болады. </a:t>
            </a:r>
          </a:p>
          <a:p>
            <a:pPr lvl="0" algn="ctr"/>
            <a:r>
              <a:rPr lang="kk-KZ" sz="1200" b="1" dirty="0" smtClean="0">
                <a:solidFill>
                  <a:srgbClr val="000000"/>
                </a:solidFill>
                <a:latin typeface="Times New Roman" pitchFamily="18" charset="0"/>
                <a:cs typeface="Times New Roman" pitchFamily="18" charset="0"/>
              </a:rPr>
              <a:t>21 </a:t>
            </a:r>
            <a:r>
              <a:rPr lang="kk-KZ" sz="1200" b="1" dirty="0">
                <a:solidFill>
                  <a:srgbClr val="000000"/>
                </a:solidFill>
                <a:latin typeface="Times New Roman" pitchFamily="18" charset="0"/>
                <a:cs typeface="Times New Roman" pitchFamily="18" charset="0"/>
              </a:rPr>
              <a:t>қазанға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20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 </a:t>
            </a:r>
            <a:r>
              <a:rPr lang="ru-RU" sz="1200" b="1" dirty="0" err="1" smtClean="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Оңтүстіктен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1-6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a:t>
            </a:r>
            <a:r>
              <a:rPr lang="kk-KZ" sz="1200" dirty="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392899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1645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163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a:solidFill>
                  <a:schemeClr val="tx1"/>
                </a:solidFill>
                <a:latin typeface="Times New Roman" panose="02020603050405020304" pitchFamily="18" charset="0"/>
                <a:cs typeface="Times New Roman" panose="02020603050405020304"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қазанда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томен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13610</TotalTime>
  <Words>544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2462</cp:revision>
  <cp:lastPrinted>2021-07-01T07:38:07Z</cp:lastPrinted>
  <dcterms:created xsi:type="dcterms:W3CDTF">2018-03-27T06:03:00Z</dcterms:created>
  <dcterms:modified xsi:type="dcterms:W3CDTF">2022-10-19T09:19:10Z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