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1349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дождь. Ветер 9-14, утром и днем порывы 15-20 м/с. Температура воздуха ночью 2-4, днем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9-14, порывы 15-20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01320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553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2377</cp:revision>
  <cp:lastPrinted>2021-07-01T03:56:27Z</cp:lastPrinted>
  <dcterms:created xsi:type="dcterms:W3CDTF">2018-03-27T06:03:00Z</dcterms:created>
  <dcterms:modified xsi:type="dcterms:W3CDTF">2022-10-19T09:32:24Z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