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4" d="100"/>
          <a:sy n="74" d="100"/>
        </p:scale>
        <p:origin x="66" y="7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6555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38178928"/>
              </p:ext>
            </p:extLst>
          </p:nvPr>
        </p:nvGraphicFramePr>
        <p:xfrm>
          <a:off x="307975" y="2588895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№291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октября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65002" y="1988840"/>
            <a:ext cx="4904473" cy="769441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</a:t>
            </a:r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9</a:t>
            </a:r>
            <a:r>
              <a:rPr lang="ru-RU" altLang="en-US" sz="11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октября, </a:t>
            </a:r>
            <a:r>
              <a:rPr lang="ru-RU" altLang="en-US" sz="11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1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октября 2022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789040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18 октября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34563611"/>
              </p:ext>
            </p:extLst>
          </p:nvPr>
        </p:nvGraphicFramePr>
        <p:xfrm>
          <a:off x="4987165" y="4292464"/>
          <a:ext cx="4691064" cy="22260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518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8851958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4242761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890523" y="112564"/>
            <a:ext cx="490447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южный, юго-западный 9-14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0-2,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8-10 тепла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дождь.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юго-западный 9-14, порывы 18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1-3 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02674" y="2852936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85708"/>
            <a:ext cx="4298660" cy="1715579"/>
            <a:chOff x="523874" y="4016711"/>
            <a:chExt cx="4298660" cy="188163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51267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14604</TotalTime>
  <Words>610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2421</cp:revision>
  <cp:lastPrinted>2021-07-01T03:56:27Z</cp:lastPrinted>
  <dcterms:created xsi:type="dcterms:W3CDTF">2018-03-27T06:03:00Z</dcterms:created>
  <dcterms:modified xsi:type="dcterms:W3CDTF">2022-10-18T10:19:29Z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