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№291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октября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734625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октября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18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19 октября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 Небольшая облачность, без осадков. Ветер юго-западный 7-12 м/с. Температура воздуха ночью 0-2, днем 13-15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20 октября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19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20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ок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юго-западный 7-12 м/с. Температура воздуха ночью 3-5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 С.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Кабдуали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начальник отдела Жокелова А.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18.10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11:30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13668</TotalTime>
  <Words>614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2407</cp:revision>
  <cp:lastPrinted>2021-07-01T03:56:27Z</cp:lastPrinted>
  <dcterms:created xsi:type="dcterms:W3CDTF">2018-03-27T06:03:00Z</dcterms:created>
  <dcterms:modified xsi:type="dcterms:W3CDTF">2022-10-18T10:07:56Z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