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153433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03743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19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м/с. Температура воздуха ночью 0-2 мороза, днем 10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20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Дождь. Ветер юго-западный 9-14, порывы 15-20 м/с. Температура воздуха ночью 4-6 тепла.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октября, ночью 20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17758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2851</cp:revision>
  <cp:lastPrinted>2021-11-30T05:55:24Z</cp:lastPrinted>
  <dcterms:created xsi:type="dcterms:W3CDTF">2018-03-27T06:03:00Z</dcterms:created>
  <dcterms:modified xsi:type="dcterms:W3CDTF">2022-10-18T10:09:03Z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