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32418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19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етер южный, юго-западный 9-14, днем порывы 18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мороза, днем 12-14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9-14, порывы 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1-3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145875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14462</TotalTime>
  <Words>571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2425</cp:revision>
  <cp:lastPrinted>2021-07-01T03:56:27Z</cp:lastPrinted>
  <dcterms:created xsi:type="dcterms:W3CDTF">2018-03-27T06:03:00Z</dcterms:created>
  <dcterms:modified xsi:type="dcterms:W3CDTF">2022-10-18T10:01:38Z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