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593551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291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октября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по 09 ч. 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дождь. Ветер 9-14, утром и днем порывы 15-20 м/с. Температура воздуха ночью 1-3, днем 8-10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октября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октября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дождь. Ветер 9-14, ночью порывы 15-20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3-5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9054406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14074</TotalTime>
  <Words>554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2375</cp:revision>
  <cp:lastPrinted>2021-07-01T03:56:27Z</cp:lastPrinted>
  <dcterms:created xsi:type="dcterms:W3CDTF">2018-03-27T06:03:00Z</dcterms:created>
  <dcterms:modified xsi:type="dcterms:W3CDTF">2022-10-18T10:04:24Z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