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4E5F722-8935-43DA-94E9-1D6A13EB0021}" v="1" dt="2022-10-16T09:05:48.09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ночью небольшой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7-12, днем порывы 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2-4,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г.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ночью временами небольшой дождь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6-8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475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2525960"/>
              </p:ext>
            </p:extLst>
          </p:nvPr>
        </p:nvGraphicFramePr>
        <p:xfrm>
          <a:off x="5024438" y="4214818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0,003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0,003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87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2811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5,6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7" y="2160664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79-83-3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info@meteo.kz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13747</TotalTime>
  <Words>618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2483</cp:revision>
  <cp:lastPrinted>2021-02-03T11:37:00Z</cp:lastPrinted>
  <dcterms:created xsi:type="dcterms:W3CDTF">2018-03-27T06:03:00Z</dcterms:created>
  <dcterms:modified xsi:type="dcterms:W3CDTF">2022-10-18T09:46:47Z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