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520902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северо-западный, западный 8-13 м/с. Температура воздуха ночью 3-5, днем 12-14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юго-западный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3-5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19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12915</TotalTime>
  <Words>578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2407</cp:revision>
  <cp:lastPrinted>2021-07-01T03:56:27Z</cp:lastPrinted>
  <dcterms:created xsi:type="dcterms:W3CDTF">2018-03-27T06:03:00Z</dcterms:created>
  <dcterms:modified xsi:type="dcterms:W3CDTF">2022-10-18T10:24:20Z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