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291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18 </a:t>
            </a:r>
            <a:r>
              <a:rPr lang="kk-KZ" sz="1200" b="1" dirty="0" smtClean="0">
                <a:latin typeface="Times New Roman" pitchFamily="18" charset="0"/>
                <a:cs typeface="Times New Roman" pitchFamily="18" charset="0"/>
              </a:rPr>
              <a:t>қазан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19 қазанға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18</a:t>
            </a:r>
            <a:r>
              <a:rPr lang="kk-KZ" sz="1100" b="1" dirty="0" smtClean="0">
                <a:latin typeface="Times New Roman" pitchFamily="18" charset="0"/>
                <a:cs typeface="Times New Roman" pitchFamily="18" charset="0"/>
              </a:rPr>
              <a:t> 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19</a:t>
            </a:r>
            <a:r>
              <a:rPr lang="kk-KZ" sz="1100" b="1" dirty="0" smtClean="0">
                <a:latin typeface="Times New Roman" pitchFamily="18" charset="0"/>
                <a:cs typeface="Times New Roman" pitchFamily="18" charset="0"/>
              </a:rPr>
              <a:t> 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түнде кей уақытта жаңбыр. Солтүстік-шығыстан жел соғады, күші 3-8 м/с. Ауа температурасы түнде 1 градус </a:t>
            </a:r>
            <a:r>
              <a:rPr lang="kk-KZ" sz="1200" smtClean="0">
                <a:latin typeface="Times New Roman" pitchFamily="18" charset="0"/>
                <a:cs typeface="Times New Roman" pitchFamily="18" charset="0"/>
              </a:rPr>
              <a:t>аяз-1 градус жылы, күндіз 12-14 </a:t>
            </a:r>
            <a:r>
              <a:rPr lang="kk-KZ" sz="1200" dirty="0" smtClean="0">
                <a:latin typeface="Times New Roman" pitchFamily="18" charset="0"/>
                <a:cs typeface="Times New Roman" pitchFamily="18" charset="0"/>
              </a:rPr>
              <a:t>градус жылы.</a:t>
            </a:r>
          </a:p>
          <a:p>
            <a:r>
              <a:rPr lang="kk-KZ" altLang="ru-RU" sz="1200" b="1" dirty="0" smtClean="0">
                <a:latin typeface="Times New Roman" pitchFamily="18" charset="0"/>
                <a:ea typeface="Times New Roman KZ" pitchFamily="18" charset="0"/>
                <a:cs typeface="Times New Roman" pitchFamily="18" charset="0"/>
              </a:rPr>
              <a:t>                                                20 </a:t>
            </a:r>
            <a:r>
              <a:rPr lang="kk-KZ" sz="1200" b="1" dirty="0" smtClean="0">
                <a:latin typeface="Times New Roman" pitchFamily="18" charset="0"/>
                <a:cs typeface="Times New Roman" pitchFamily="18" charset="0"/>
              </a:rPr>
              <a:t>қазан</a:t>
            </a:r>
            <a:endParaRPr lang="kk-KZ" sz="1200" b="1" dirty="0" smtClean="0">
              <a:latin typeface="Times New Roman"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19</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20</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қазан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a:t>
            </a:r>
            <a:r>
              <a:rPr lang="kk-KZ" sz="1200" dirty="0" smtClean="0">
                <a:latin typeface="Times New Roman" pitchFamily="18" charset="0"/>
                <a:cs typeface="Times New Roman" pitchFamily="18" charset="0"/>
              </a:rPr>
              <a:t>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0-2 градус </a:t>
            </a:r>
            <a:r>
              <a:rPr lang="ru-RU" sz="1200" dirty="0" err="1" smtClean="0">
                <a:latin typeface="Times New Roman" pitchFamily="18" charset="0"/>
                <a:ea typeface="Times New Roman KZ" pitchFamily="18" charset="0"/>
                <a:cs typeface="Times New Roman" pitchFamily="18" charset="0"/>
                <a:sym typeface="+mn-ea"/>
              </a:rPr>
              <a:t>жылы</a:t>
            </a:r>
            <a:r>
              <a:rPr lang="kk-KZ" sz="1200" dirty="0" smtClean="0">
                <a:latin typeface="Times New Roman" pitchFamily="18" charset="0"/>
                <a:cs typeface="Times New Roman" pitchFamily="18" charset="0"/>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19</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anose="02020603050405020304" pitchFamily="18" charset="0"/>
                <a:cs typeface="Times New Roman" panose="02020603050405020304" pitchFamily="18" charset="0"/>
              </a:rPr>
              <a:t>, 20 </a:t>
            </a:r>
            <a:r>
              <a:rPr lang="kk-KZ" sz="1200" dirty="0" smtClean="0">
                <a:solidFill>
                  <a:schemeClr val="tx1"/>
                </a:solidFill>
                <a:latin typeface="Times New Roman" pitchFamily="18" charset="0"/>
                <a:cs typeface="Times New Roman" pitchFamily="18" charset="0"/>
              </a:rPr>
              <a:t>қазан</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13633</TotalTime>
  <Words>555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2652</cp:revision>
  <cp:lastPrinted>2021-07-01T03:56:27Z</cp:lastPrinted>
  <dcterms:created xsi:type="dcterms:W3CDTF">2018-03-27T06:03:00Z</dcterms:created>
  <dcterms:modified xsi:type="dcterms:W3CDTF">2022-10-18T10:17:23Z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