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күндіз 12-14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жауын-шашынсыз болады</a:t>
            </a:r>
            <a:r>
              <a:rPr lang="ru-RU" sz="120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температурасы 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жинақталуына 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4438" y="25003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0005"/>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624</Words>
  <Application>Microsoft Office PowerPoint</Application>
  <PresentationFormat>Лист A4 (210x297 мм)</PresentationFormat>
  <Paragraphs>107</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2515</cp:revision>
  <cp:lastPrinted>2021-07-01T03:56:27Z</cp:lastPrinted>
  <dcterms:created xsi:type="dcterms:W3CDTF">2018-03-27T06:03:00Z</dcterms:created>
  <dcterms:modified xsi:type="dcterms:W3CDTF">2022-10-18T10:24:03Z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