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93758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608124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октября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октября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октября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Без осадков. Ночью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юго-западный 3-8 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0-2° мороза, днем 9-11°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2855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1654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910" y="608512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18893</TotalTime>
  <Words>630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2576</cp:revision>
  <cp:lastPrinted>2021-10-18T15:52:53Z</cp:lastPrinted>
  <dcterms:created xsi:type="dcterms:W3CDTF">2018-03-27T06:03:00Z</dcterms:created>
  <dcterms:modified xsi:type="dcterms:W3CDTF">2022-10-18T10:20:39Z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