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қазанға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19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оңтүстік-батыстан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0-2</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оңтүстік-батыстан 7-12</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19 қазан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бөлім бастығы Жокелова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18.1</a:t>
            </a:r>
            <a:r>
              <a:rPr lang="ru-RU" sz="1200" dirty="0" smtClean="0">
                <a:latin typeface="Times New Roman" panose="02020603050405020304" pitchFamily="18" charset="0"/>
                <a:ea typeface="Times New Roman" panose="02020603050405020304" pitchFamily="18" charset="0"/>
              </a:rPr>
              <a:t>0.2022 </a:t>
            </a:r>
            <a:r>
              <a:rPr lang="ru-RU" sz="1200" dirty="0">
                <a:latin typeface="Times New Roman" panose="02020603050405020304" pitchFamily="18" charset="0"/>
                <a:ea typeface="Times New Roman" panose="02020603050405020304" pitchFamily="18" charset="0"/>
              </a:rPr>
              <a:t>ж. </a:t>
            </a:r>
            <a:r>
              <a:rPr lang="kk-KZ" sz="1200" smtClean="0">
                <a:latin typeface="Times New Roman" panose="02020603050405020304" pitchFamily="18" charset="0"/>
                <a:ea typeface="Times New Roman" panose="02020603050405020304" pitchFamily="18" charset="0"/>
              </a:rPr>
              <a:t>11:30</a:t>
            </a:r>
            <a:r>
              <a:rPr lang="ru-RU" sz="1200"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14164</TotalTime>
  <Words>581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2480</cp:revision>
  <cp:lastPrinted>2021-07-01T07:38:07Z</cp:lastPrinted>
  <dcterms:created xsi:type="dcterms:W3CDTF">2018-03-27T06:03:00Z</dcterms:created>
  <dcterms:modified xsi:type="dcterms:W3CDTF">2022-10-18T10:07:48Z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