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12637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Днем дождь. Ветер юго-западный ночью 9-14 м/с, днем 15-20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       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 м/с. Температура воздуха ночью 2-4, днем 5-7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Дождь. Ветер юго-западный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2-4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13148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2391</cp:revision>
  <cp:lastPrinted>2021-07-01T03:56:27Z</cp:lastPrinted>
  <dcterms:created xsi:type="dcterms:W3CDTF">2018-03-27T06:03:00Z</dcterms:created>
  <dcterms:modified xsi:type="dcterms:W3CDTF">2022-10-18T10:12:41Z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