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8622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октябрь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18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19 октября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ночью 9-14, днем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1-3,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19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октября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2-2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15540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октября, ночью 20 октября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15556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2474</cp:revision>
  <cp:lastPrinted>2021-07-01T03:56:27Z</cp:lastPrinted>
  <dcterms:created xsi:type="dcterms:W3CDTF">2018-03-27T06:03:00Z</dcterms:created>
  <dcterms:modified xsi:type="dcterms:W3CDTF">2022-10-18T10:05:53Z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