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46612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Днем дождь. Ветер северо-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/>
                <a:cs typeface="Times New Roman"/>
              </a:rPr>
              <a:t>юго-западный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29056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14064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2689</cp:revision>
  <cp:lastPrinted>2022-10-17T06:12:28Z</cp:lastPrinted>
  <dcterms:created xsi:type="dcterms:W3CDTF">2018-03-27T06:03:00Z</dcterms:created>
  <dcterms:modified xsi:type="dcterms:W3CDTF">2022-10-18T10:18:26Z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