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8A18A20-1F1A-4B40-BC04-6902E072192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898A2-EBF0-4B6F-832A-3576BC7749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9C3F6-3790-4804-9973-F7E503851E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FE71B-ABC2-4378-AA54-D75E32CCA6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AE0BF-B157-42A6-B8C2-AFA0ACB29F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14E6B-9050-4C65-8566-B21FD4B8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B6DC2-77C2-48C4-9A01-C8CBBF6C64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9E772-4E9D-46F5-8DD0-E28F34D670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36B61-EF07-4F07-AAC6-6DAA784BE0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F7582-C429-4AC0-B933-F15A3FFD00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3BC76-9023-4763-87A5-C418FEA123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C2C06-8973-4D61-B2CC-845B84831B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00B11AE-3D9D-45B9-BD19-74310B2D00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291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18 октября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октября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19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временами дождь. Ночью и утром туман. Ветер северо-восточный 3-8 м/с. Температура воздуха ночью 5-7, днем 11-13 тепла 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20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20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3-5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19 октября, ночью 20 октября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18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71660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73990" y="3616404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14541</TotalTime>
  <Words>764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2745</cp:revision>
  <cp:lastPrinted>2021-07-01T09:11:30Z</cp:lastPrinted>
  <dcterms:created xsi:type="dcterms:W3CDTF">2018-03-27T06:03:00Z</dcterms:created>
  <dcterms:modified xsi:type="dcterms:W3CDTF">2022-10-18T09:56:55Z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