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39068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октября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октября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дождь. Ветер северо-восточный 8-13 м/с. Температура воздуха ночью 6-8, днем 15-17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    		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8-     13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5-7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18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12913</TotalTime>
  <Words>576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2406</cp:revision>
  <cp:lastPrinted>2021-07-01T03:56:27Z</cp:lastPrinted>
  <dcterms:created xsi:type="dcterms:W3CDTF">2018-03-27T06:03:00Z</dcterms:created>
  <dcterms:modified xsi:type="dcterms:W3CDTF">2022-10-17T09:54:42Z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