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85260069"/>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20" name="Прямоугольник 19"/>
          <p:cNvSpPr/>
          <p:nvPr/>
        </p:nvSpPr>
        <p:spPr>
          <a:xfrm>
            <a:off x="4797468" y="128385"/>
            <a:ext cx="4979946"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ru-RU" altLang="ru-RU" sz="1100" b="1" dirty="0">
                <a:solidFill>
                  <a:srgbClr val="000000"/>
                </a:solidFill>
                <a:latin typeface="Times New Roman" panose="02020603050405020304" pitchFamily="18" charset="0"/>
                <a:cs typeface="Times New Roman" panose="02020603050405020304" pitchFamily="18" charset="0"/>
              </a:rPr>
              <a:t>8</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17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ru-RU" altLang="ru-RU" sz="1100" b="1" dirty="0">
                <a:solidFill>
                  <a:srgbClr val="000000"/>
                </a:solidFill>
                <a:latin typeface="Times New Roman" panose="02020603050405020304" pitchFamily="18" charset="0"/>
                <a:cs typeface="Times New Roman" panose="02020603050405020304" pitchFamily="18" charset="0"/>
              </a:rPr>
              <a:t>8</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5-10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19 </a:t>
            </a:r>
            <a:r>
              <a:rPr lang="kk-KZ" altLang="ru-RU" sz="1100" b="1" dirty="0">
                <a:solidFill>
                  <a:srgbClr val="000000"/>
                </a:solidFill>
                <a:latin typeface="Times New Roman" panose="02020603050405020304" pitchFamily="18" charset="0"/>
                <a:cs typeface="Times New Roman" panose="02020603050405020304" pitchFamily="18" charset="0"/>
              </a:rPr>
              <a:t>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a:solidFill>
                  <a:srgbClr val="000000"/>
                </a:solidFill>
                <a:latin typeface="Times New Roman" panose="02020603050405020304" pitchFamily="18" charset="0"/>
                <a:cs typeface="Times New Roman" panose="02020603050405020304" pitchFamily="18" charset="0"/>
              </a:rPr>
              <a:t>8</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19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1874" y="27809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7953" y="2132856"/>
            <a:ext cx="4952554"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жылғы</a:t>
            </a:r>
            <a:r>
              <a:rPr lang="ru-RU" sz="1100" dirty="0" smtClean="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1</a:t>
            </a:r>
            <a:r>
              <a:rPr lang="ru-RU" sz="1100" dirty="0">
                <a:solidFill>
                  <a:schemeClr val="tx1"/>
                </a:solidFill>
                <a:latin typeface="Times New Roman" panose="02020603050405020304" pitchFamily="18" charset="0"/>
                <a:cs typeface="Times New Roman" panose="02020603050405020304" pitchFamily="18" charset="0"/>
              </a:rPr>
              <a:t>8</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19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lvl="0"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14600</TotalTime>
  <Words>588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2478</cp:revision>
  <cp:lastPrinted>2021-07-01T03:56:27Z</cp:lastPrinted>
  <dcterms:created xsi:type="dcterms:W3CDTF">2018-03-27T06:03:00Z</dcterms:created>
  <dcterms:modified xsi:type="dcterms:W3CDTF">2022-10-17T09:48:58Z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