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635468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мороза,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1-3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4514" y="1988840"/>
            <a:ext cx="4832350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1196669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69605" y="27809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14819</TotalTime>
  <Words>648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2434</cp:revision>
  <cp:lastPrinted>2021-07-01T03:56:27Z</cp:lastPrinted>
  <dcterms:created xsi:type="dcterms:W3CDTF">2018-03-27T06:03:00Z</dcterms:created>
  <dcterms:modified xsi:type="dcterms:W3CDTF">2022-10-17T09:35:20Z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