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95306417"/>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1615827"/>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smtClean="0">
                <a:solidFill>
                  <a:srgbClr val="000000"/>
                </a:solidFill>
                <a:latin typeface="Times New Roman" panose="02020603050405020304" pitchFamily="18" charset="0"/>
                <a:cs typeface="Times New Roman" panose="02020603050405020304" pitchFamily="18" charset="0"/>
              </a:rPr>
              <a:t>8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17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a:solidFill>
                  <a:srgbClr val="000000"/>
                </a:solidFill>
                <a:latin typeface="Times New Roman" panose="02020603050405020304" pitchFamily="18" charset="0"/>
                <a:cs typeface="Times New Roman" panose="02020603050405020304" pitchFamily="18" charset="0"/>
              </a:rPr>
              <a:t>8</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7-12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3-5,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12-14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19 </a:t>
            </a:r>
            <a:r>
              <a:rPr lang="kk-KZ" altLang="ru-RU" sz="1100" b="1" dirty="0">
                <a:solidFill>
                  <a:srgbClr val="000000"/>
                </a:solidFill>
                <a:latin typeface="Times New Roman" panose="02020603050405020304" pitchFamily="18" charset="0"/>
                <a:cs typeface="Times New Roman" panose="02020603050405020304" pitchFamily="18" charset="0"/>
              </a:rPr>
              <a:t>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a:solidFill>
                  <a:srgbClr val="000000"/>
                </a:solidFill>
                <a:latin typeface="Times New Roman" panose="02020603050405020304" pitchFamily="18" charset="0"/>
                <a:cs typeface="Times New Roman" panose="02020603050405020304" pitchFamily="18" charset="0"/>
              </a:rPr>
              <a:t>8</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19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градус </a:t>
            </a:r>
            <a:r>
              <a:rPr lang="ru-RU" sz="1100" dirty="0" err="1" smtClean="0">
                <a:latin typeface="Times New Roman" pitchFamily="18" charset="0"/>
                <a:cs typeface="Times New Roman" pitchFamily="18" charset="0"/>
              </a:rPr>
              <a:t>аяз</a:t>
            </a:r>
            <a:r>
              <a:rPr lang="ru-RU" sz="110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220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765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1</a:t>
            </a:r>
            <a:r>
              <a:rPr lang="kk-KZ" sz="1100" dirty="0" smtClean="0">
                <a:solidFill>
                  <a:schemeClr val="tx1"/>
                </a:solidFill>
                <a:latin typeface="Times New Roman" panose="02020603050405020304" pitchFamily="18" charset="0"/>
                <a:cs typeface="Times New Roman" panose="02020603050405020304" pitchFamily="18" charset="0"/>
              </a:rPr>
              <a:t>8</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19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14751</TotalTime>
  <Words>587</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2477</cp:revision>
  <cp:lastPrinted>2021-07-01T07:38:07Z</cp:lastPrinted>
  <dcterms:created xsi:type="dcterms:W3CDTF">2018-03-27T06:03:00Z</dcterms:created>
  <dcterms:modified xsi:type="dcterms:W3CDTF">2022-10-17T09:31:36Z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