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44643594"/>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smtClean="0">
                          <a:solidFill>
                            <a:srgbClr val="002060"/>
                          </a:solidFill>
                          <a:latin typeface="Times New Roman" panose="02020603050405020304" pitchFamily="18" charset="0"/>
                          <a:cs typeface="Times New Roman" panose="02020603050405020304" pitchFamily="18" charset="0"/>
                        </a:rPr>
                        <a:t>2022</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жыл 17 </a:t>
                      </a:r>
                      <a:r>
                        <a:rPr lang="kk-KZ" altLang="zh-CN" sz="1200" b="1" i="0" u="none" baseline="0" dirty="0" smtClean="0">
                          <a:solidFill>
                            <a:schemeClr val="tx2"/>
                          </a:solidFill>
                          <a:latin typeface="Times New Roman" panose="02020603050405020304" pitchFamily="18" charset="0"/>
                          <a:cs typeface="Times New Roman" panose="02020603050405020304" pitchFamily="18" charset="0"/>
                        </a:rPr>
                        <a:t>қазан </a:t>
                      </a:r>
                      <a:r>
                        <a:rPr lang="kk-KZ" altLang="zh-CN" sz="1200" b="1" i="0"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0"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kk-KZ" altLang="ru-RU" sz="1200" b="1"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862322"/>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18 </a:t>
            </a:r>
            <a:r>
              <a:rPr lang="kk-KZ" sz="1200" b="1" dirty="0" smtClean="0">
                <a:latin typeface="Times New Roman" pitchFamily="18" charset="0"/>
                <a:cs typeface="Times New Roman" pitchFamily="18" charset="0"/>
              </a:rPr>
              <a:t>қазанға</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17 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indent="182563" algn="just">
              <a:defRPr/>
            </a:pPr>
            <a:r>
              <a:rPr lang="kk-KZ" sz="1200" dirty="0" smtClean="0">
                <a:solidFill>
                  <a:prstClr val="black"/>
                </a:solidFill>
                <a:latin typeface="Times New Roman" pitchFamily="18" charset="0"/>
                <a:ea typeface="Calibri"/>
                <a:cs typeface="Times New Roman" pitchFamily="18" charset="0"/>
              </a:rPr>
              <a:t>          Кей уақытта жаңбыр жауады</a:t>
            </a:r>
            <a:r>
              <a:rPr lang="kk-KZ" sz="1200" dirty="0" smtClean="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Солтүстік-батыстан соққан жел солтүстік-шығыс желіне ауысады</a:t>
            </a:r>
            <a:r>
              <a:rPr lang="kk-KZ" sz="1200" dirty="0" smtClean="0">
                <a:latin typeface="Times New Roman"/>
                <a:ea typeface="Calibri"/>
              </a:rPr>
              <a:t>, </a:t>
            </a:r>
            <a:r>
              <a:rPr lang="kk-KZ" sz="1200" dirty="0">
                <a:latin typeface="Times New Roman"/>
                <a:ea typeface="Calibri"/>
              </a:rPr>
              <a:t>күші </a:t>
            </a:r>
            <a:r>
              <a:rPr lang="kk-KZ" sz="1200" dirty="0" smtClean="0">
                <a:latin typeface="Times New Roman"/>
                <a:ea typeface="Calibri"/>
              </a:rPr>
              <a:t>9-14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5-7, күндіз 11-13 </a:t>
            </a:r>
            <a:r>
              <a:rPr lang="kk-KZ" sz="1200" dirty="0">
                <a:latin typeface="Times New Roman" pitchFamily="18" charset="0"/>
                <a:cs typeface="Times New Roman" pitchFamily="18" charset="0"/>
              </a:rPr>
              <a:t>градус жылы болады.</a:t>
            </a:r>
            <a:r>
              <a:rPr lang="kk-KZ" sz="1200" dirty="0">
                <a:solidFill>
                  <a:prstClr val="black"/>
                </a:solidFill>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19 </a:t>
            </a:r>
            <a:r>
              <a:rPr lang="ru-RU" altLang="ru-RU" sz="1200" b="1" dirty="0" err="1" smtClean="0">
                <a:latin typeface="Times New Roman" panose="02020603050405020304" pitchFamily="18" charset="0"/>
                <a:cs typeface="Times New Roman" panose="02020603050405020304" pitchFamily="18" charset="0"/>
              </a:rPr>
              <a:t>қазанға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18 </a:t>
            </a:r>
            <a:r>
              <a:rPr lang="ru-RU" altLang="ru-RU" sz="1200" b="1" dirty="0" err="1">
                <a:solidFill>
                  <a:prstClr val="black"/>
                </a:solidFill>
                <a:latin typeface="Times New Roman" panose="02020603050405020304" pitchFamily="18" charset="0"/>
                <a:cs typeface="Times New Roman" panose="02020603050405020304" pitchFamily="18" charset="0"/>
              </a:rPr>
              <a:t>қазан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19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a:solidFill>
                  <a:prstClr val="black"/>
                </a:solidFill>
                <a:latin typeface="Times New Roman" pitchFamily="18" charset="0"/>
                <a:ea typeface="Calibri"/>
                <a:cs typeface="Times New Roman" pitchFamily="18" charset="0"/>
              </a:rPr>
              <a:t>Кей уақытта жаңбыр жауады. </a:t>
            </a:r>
            <a:r>
              <a:rPr lang="kk-KZ" sz="1200">
                <a:latin typeface="Times New Roman" pitchFamily="18" charset="0"/>
                <a:cs typeface="Times New Roman" pitchFamily="18" charset="0"/>
              </a:rPr>
              <a:t>Солтүстік-батыстан соққан жел солтүстік-шығыс желіне ауысады</a:t>
            </a:r>
            <a:r>
              <a:rPr lang="kk-KZ" sz="1200">
                <a:latin typeface="Times New Roman"/>
                <a:ea typeface="Calibri"/>
              </a:rPr>
              <a:t>, күші 9-14 </a:t>
            </a:r>
            <a:r>
              <a:rPr lang="kk-KZ" sz="1200" smtClean="0">
                <a:latin typeface="Times New Roman" pitchFamily="18" charset="0"/>
                <a:cs typeface="Times New Roman" pitchFamily="18" charset="0"/>
              </a:rPr>
              <a:t>м/с. </a:t>
            </a:r>
            <a:r>
              <a:rPr lang="kk-KZ" sz="1200" dirty="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6-8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18 </a:t>
            </a:r>
            <a:r>
              <a:rPr lang="ru-RU" sz="1200" dirty="0" err="1" smtClean="0">
                <a:solidFill>
                  <a:schemeClr val="tx1"/>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1</a:t>
            </a:r>
            <a:r>
              <a:rPr lang="kk-KZ" sz="1200" dirty="0">
                <a:solidFill>
                  <a:schemeClr val="tx1"/>
                </a:solidFill>
                <a:latin typeface="Times New Roman" panose="02020603050405020304" pitchFamily="18" charset="0"/>
                <a:cs typeface="Times New Roman" panose="02020603050405020304" pitchFamily="18" charset="0"/>
              </a:rPr>
              <a:t>8</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5228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val="20000"/>
                    </a:ext>
                  </a:extLst>
                </a:gridCol>
                <a:gridCol w="3178492">
                  <a:extLst>
                    <a:ext uri="{9D8B030D-6E8A-4147-A177-3AD203B41FA5}">
                      <a16:colId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14054</TotalTime>
  <Words>575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2688</cp:revision>
  <cp:lastPrinted>2022-10-13T04:48:12Z</cp:lastPrinted>
  <dcterms:created xsi:type="dcterms:W3CDTF">2018-03-27T06:03:00Z</dcterms:created>
  <dcterms:modified xsi:type="dcterms:W3CDTF">2022-10-17T09:47:26Z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