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17436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18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Небольшая облачность, без осадков. Ветер северный, северо-восточный 5-10 м/с. Температура воздуха ночью 2-4, днем 14-16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юго-западный 5-10 м/с. Температура воздуха ночью 0-2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начальник отдела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17.10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11:25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13667</TotalTime>
  <Words>616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2406</cp:revision>
  <cp:lastPrinted>2021-07-01T03:56:27Z</cp:lastPrinted>
  <dcterms:created xsi:type="dcterms:W3CDTF">2018-03-27T06:03:00Z</dcterms:created>
  <dcterms:modified xsi:type="dcterms:W3CDTF">2022-10-17T09:38:26Z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