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6064507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№290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71677501"/>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107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80669" y="115888"/>
            <a:ext cx="4808536"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қазанға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a:t>
            </a:r>
            <a:r>
              <a:rPr lang="ru-RU" altLang="ru-RU" sz="1200" b="1" dirty="0" smtClean="0">
                <a:solidFill>
                  <a:prstClr val="black"/>
                </a:solidFill>
                <a:latin typeface="Times New Roman" panose="02020603050405020304" pitchFamily="18" charset="0"/>
                <a:cs typeface="Times New Roman" panose="02020603050405020304" pitchFamily="18" charset="0"/>
              </a:rPr>
              <a:t>. 17 </a:t>
            </a:r>
            <a:r>
              <a:rPr lang="ru-RU" altLang="ru-RU" sz="1200" b="1" dirty="0" err="1" smtClean="0">
                <a:solidFill>
                  <a:prstClr val="black"/>
                </a:solidFill>
                <a:latin typeface="Times New Roman" panose="02020603050405020304" pitchFamily="18" charset="0"/>
                <a:cs typeface="Times New Roman" panose="02020603050405020304" pitchFamily="18" charset="0"/>
              </a:rPr>
              <a:t>қазанны</a:t>
            </a:r>
            <a:r>
              <a:rPr lang="kk-KZ" altLang="ru-RU" sz="1200" b="1" dirty="0" smtClean="0">
                <a:solidFill>
                  <a:prstClr val="black"/>
                </a:solidFill>
                <a:latin typeface="Times New Roman" panose="02020603050405020304" pitchFamily="18" charset="0"/>
                <a:cs typeface="Times New Roman" panose="02020603050405020304" pitchFamily="18" charset="0"/>
              </a:rPr>
              <a:t>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18 </a:t>
            </a:r>
            <a:r>
              <a:rPr lang="ru-RU" altLang="ru-RU" sz="1200" b="1" dirty="0" err="1" smtClean="0">
                <a:solidFill>
                  <a:prstClr val="black"/>
                </a:solidFill>
                <a:latin typeface="Times New Roman" panose="02020603050405020304" pitchFamily="18" charset="0"/>
                <a:cs typeface="Times New Roman" panose="02020603050405020304" pitchFamily="18" charset="0"/>
              </a:rPr>
              <a:t>қазанның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Түнде жауын-шашын (жаңбыр, қар), күндіз жаңбыр. Түнде тұман. </a:t>
            </a:r>
            <a:r>
              <a:rPr lang="kk-KZ" sz="1200" dirty="0" smtClean="0">
                <a:latin typeface="Times New Roman" panose="02020603050405020304" pitchFamily="18" charset="0"/>
                <a:cs typeface="Times New Roman" panose="02020603050405020304" pitchFamily="18" charset="0"/>
              </a:rPr>
              <a:t>Жел батыстан, солтүстік-батыстан 5-10 м/с. </a:t>
            </a:r>
            <a:r>
              <a:rPr lang="kk-KZ" sz="1200" dirty="0" smtClean="0">
                <a:solidFill>
                  <a:prstClr val="black"/>
                </a:solidFill>
                <a:latin typeface="Times New Roman" pitchFamily="18" charset="0"/>
                <a:cs typeface="Times New Roman" pitchFamily="18" charset="0"/>
              </a:rPr>
              <a:t>Ауа температурасы түнде 0-2°, күндіз 10-12°</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r>
              <a:rPr lang="kk-KZ" sz="1200" smtClean="0">
                <a:solidFill>
                  <a:prstClr val="black"/>
                </a:solidFill>
                <a:latin typeface="Times New Roman" pitchFamily="18" charset="0"/>
                <a:cs typeface="Times New Roman" pitchFamily="18" charset="0"/>
              </a:rPr>
              <a:t>.</a:t>
            </a:r>
            <a:r>
              <a:rPr lang="kk-KZ" sz="1200" b="1"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19 қазанға</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ж. 18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қазанның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19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қазанның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09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Жел </a:t>
            </a:r>
            <a:r>
              <a:rPr lang="kk-KZ" sz="1200" dirty="0" smtClean="0">
                <a:latin typeface="Times New Roman" panose="02020603050405020304" pitchFamily="18" charset="0"/>
                <a:cs typeface="Times New Roman" panose="02020603050405020304" pitchFamily="18" charset="0"/>
              </a:rPr>
              <a:t>батыс</a:t>
            </a:r>
            <a:r>
              <a:rPr lang="kk-KZ" sz="1200" dirty="0" smtClean="0">
                <a:solidFill>
                  <a:prstClr val="black"/>
                </a:solidFill>
                <a:latin typeface="Times New Roman" pitchFamily="18" charset="0"/>
                <a:cs typeface="Times New Roman" pitchFamily="18" charset="0"/>
              </a:rPr>
              <a:t>тан 3-8 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0-2°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1" name="TextBox 13"/>
          <p:cNvSpPr txBox="1"/>
          <p:nvPr/>
        </p:nvSpPr>
        <p:spPr>
          <a:xfrm>
            <a:off x="5058832" y="218426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18 </a:t>
            </a:r>
            <a:r>
              <a:rPr lang="ru-RU" sz="1200" dirty="0" err="1" smtClean="0">
                <a:solidFill>
                  <a:prstClr val="black"/>
                </a:solidFill>
                <a:latin typeface="Times New Roman" panose="02020603050405020304" pitchFamily="18" charset="0"/>
                <a:cs typeface="Times New Roman" panose="02020603050405020304" pitchFamily="18" charset="0"/>
              </a:rPr>
              <a:t>қазаннан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19 </a:t>
            </a:r>
            <a:r>
              <a:rPr lang="ru-RU" sz="1200" dirty="0" err="1" smtClean="0">
                <a:solidFill>
                  <a:prstClr val="black"/>
                </a:solidFill>
                <a:latin typeface="Times New Roman" panose="02020603050405020304" pitchFamily="18" charset="0"/>
                <a:cs typeface="Times New Roman" panose="02020603050405020304" pitchFamily="18" charset="0"/>
              </a:rPr>
              <a:t>қазанға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52478" y="32696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18229</TotalTime>
  <Words>593</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2585</cp:revision>
  <cp:lastPrinted>2021-07-01T03:56:27Z</cp:lastPrinted>
  <dcterms:created xsi:type="dcterms:W3CDTF">2018-03-27T06:03:00Z</dcterms:created>
  <dcterms:modified xsi:type="dcterms:W3CDTF">2022-10-17T09:50:58Z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