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805715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№290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546410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17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 переходом на юго-западный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10-12,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19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ночью 8-10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15408</TotalTime>
  <Words>603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2413</cp:revision>
  <cp:lastPrinted>2021-10-15T03:50:29Z</cp:lastPrinted>
  <dcterms:created xsi:type="dcterms:W3CDTF">2018-03-27T06:03:00Z</dcterms:created>
  <dcterms:modified xsi:type="dcterms:W3CDTF">2022-10-17T08:57:11Z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