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0814604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0572477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октября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октября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18 октября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Ночью осадки (дождь, снег), днем дождь.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западный, северо-западный 5-10 м/с. 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0-2°, днем 10-12°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западный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28558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297" y="316547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1910" y="608512"/>
            <a:ext cx="22752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18860</TotalTime>
  <Words>635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2573</cp:revision>
  <cp:lastPrinted>2021-10-18T15:52:53Z</cp:lastPrinted>
  <dcterms:created xsi:type="dcterms:W3CDTF">2018-03-27T06:03:00Z</dcterms:created>
  <dcterms:modified xsi:type="dcterms:W3CDTF">2022-10-17T09:51:18Z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