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17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 жаңбыр жауады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6-8, күндіз 15-17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19 қазанға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18 қазаннан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19 қазанға</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smtClean="0">
                <a:latin typeface="Times New Roman" pitchFamily="18" charset="0"/>
                <a:cs typeface="Times New Roman" pitchFamily="18" charset="0"/>
              </a:rPr>
              <a:t>, жауын-шашынсыз</a:t>
            </a:r>
            <a:r>
              <a:rPr lang="ru-RU" sz="120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м/с. Ауа температурасы 5-7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643182"/>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жинақталуына 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24438" y="25003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604" y="3372916"/>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13207</TotalTime>
  <Words>621</Words>
  <Application>Microsoft Office PowerPoint</Application>
  <PresentationFormat>Лист A4 (210x297 мм)</PresentationFormat>
  <Paragraphs>107</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2512</cp:revision>
  <cp:lastPrinted>2021-07-01T03:56:27Z</cp:lastPrinted>
  <dcterms:created xsi:type="dcterms:W3CDTF">2018-03-27T06:03:00Z</dcterms:created>
  <dcterms:modified xsi:type="dcterms:W3CDTF">2022-10-17T09:54:27Z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