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солтүстіктен, солтүстік-шығыстан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2-4</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оңтүстік-батыстан 5-10</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бөлім бастығы 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17.1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11:25</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14162</TotalTime>
  <Words>583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2479</cp:revision>
  <cp:lastPrinted>2021-07-01T07:38:07Z</cp:lastPrinted>
  <dcterms:created xsi:type="dcterms:W3CDTF">2018-03-27T06:03:00Z</dcterms:created>
  <dcterms:modified xsi:type="dcterms:W3CDTF">2022-10-17T09:38:21Z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