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6745299"/>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18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17 қазанда с. 21-ден. 18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a:latin typeface="Times New Roman" panose="02020603050405020304" pitchFamily="18" charset="0"/>
                <a:ea typeface="Times New Roman" panose="02020603050405020304" pitchFamily="18" charset="0"/>
                <a:cs typeface="Times New Roman" panose="02020603050405020304" pitchFamily="18" charset="0"/>
              </a:rPr>
              <a:t>  Таңертен және күндіз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a:t>
            </a:r>
            <a:r>
              <a:rPr lang="kk-KZ" sz="1100" kern="1400">
                <a:solidFill>
                  <a:srgbClr val="000000"/>
                </a:solidFill>
                <a:latin typeface="Times New Roman" panose="02020603050405020304" pitchFamily="18" charset="0"/>
                <a:ea typeface="Times New Roman" panose="02020603050405020304" pitchFamily="18" charset="0"/>
              </a:rPr>
              <a:t>здаған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9-14</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 күндіз 7-9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үндіз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аздаған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325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17562</TotalTime>
  <Words>571</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2886</cp:revision>
  <cp:lastPrinted>2022-05-31T05:49:59Z</cp:lastPrinted>
  <dcterms:created xsi:type="dcterms:W3CDTF">2018-03-27T06:03:00Z</dcterms:created>
  <dcterms:modified xsi:type="dcterms:W3CDTF">2022-10-17T09:40:14Z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