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CD84696-D4C0-466F-9486-CF860F45DC5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BBDC4-348D-4770-A228-72C7635E92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7B6B9-5A1F-4D3D-A602-E89DC2C869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493B6-C10E-4DE0-8BEA-0A3DF8B8A6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4C1E7-6D4C-4EBE-AA4F-D2268569EC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BB475-1904-4420-BFCE-8AFF74A0AE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E4C84-0913-4D1F-99AD-39F4B78DEB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9BEE5-486B-44BA-BA66-4F28105FB6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F5DE1-EC16-44CE-A7BF-E9A2A1B02B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4DF39-92AF-48CC-B7B9-BF10A92422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17F04-2766-4588-8C2E-C8048FA0A4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BB3B0-E7A1-40BF-BBA2-57DE41A3B7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482B591-A316-4FAD-B506-352D5B8564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290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17 октября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18 октября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17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18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временами дождь. Ветер 2-7 м/с. Температура воздуха ночью 8-10, днем 13-15 тепла.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19 октября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18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19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временами дождь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5-7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18 октября, ночью 19 октября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93378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84408" y="3638271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14539</TotalTime>
  <Words>759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2743</cp:revision>
  <cp:lastPrinted>2021-07-01T09:11:30Z</cp:lastPrinted>
  <dcterms:created xsi:type="dcterms:W3CDTF">2018-03-27T06:03:00Z</dcterms:created>
  <dcterms:modified xsi:type="dcterms:W3CDTF">2022-10-17T08:59:02Z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