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28821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октября 2022 года</a:t>
                      </a:r>
                      <a:endParaRPr lang="zh-CN" altLang="x-none" sz="1200" b="1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17 октября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42681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Временами дождь.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запад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с переходом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на 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днем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11-13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 октября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Временами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/>
                <a:cs typeface="Times New Roman"/>
              </a:rPr>
              <a:t>северо-восточный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6-8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247591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14063</TotalTime>
  <Words>586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2685</cp:revision>
  <cp:lastPrinted>2022-10-17T06:12:28Z</cp:lastPrinted>
  <dcterms:created xsi:type="dcterms:W3CDTF">2018-03-27T06:03:00Z</dcterms:created>
  <dcterms:modified xsi:type="dcterms:W3CDTF">2022-10-17T09:47:31Z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