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4" d="100"/>
          <a:sy n="64" d="100"/>
        </p:scale>
        <p:origin x="39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75006454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17 октябрь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17 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18 октября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западный, юго-западный 9-14 м/с. Температура воздуха ночью 1-3, днем 9-11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октября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18 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19 октября 2022 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юго-западный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ночью 1-3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17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октября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0493957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502" y="2367664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октября, ночью 19 октября 2022 года метеорологические условия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15552</TotalTime>
  <Words>572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Аяулым Кадылбекова</cp:lastModifiedBy>
  <cp:revision>2473</cp:revision>
  <cp:lastPrinted>2021-07-01T03:56:27Z</cp:lastPrinted>
  <dcterms:created xsi:type="dcterms:W3CDTF">2018-03-27T06:03:00Z</dcterms:created>
  <dcterms:modified xsi:type="dcterms:W3CDTF">2022-10-17T10:10:57Z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