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7914062"/>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785104"/>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smtClean="0">
                <a:solidFill>
                  <a:srgbClr val="000000"/>
                </a:solidFill>
                <a:latin typeface="Times New Roman" panose="02020603050405020304" pitchFamily="18" charset="0"/>
                <a:cs typeface="Times New Roman" panose="02020603050405020304" pitchFamily="18" charset="0"/>
              </a:rPr>
              <a:t>8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17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a:solidFill>
                  <a:srgbClr val="000000"/>
                </a:solidFill>
                <a:latin typeface="Times New Roman" panose="02020603050405020304" pitchFamily="18" charset="0"/>
                <a:cs typeface="Times New Roman" panose="02020603050405020304" pitchFamily="18" charset="0"/>
              </a:rPr>
              <a:t>8</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6-8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19 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a:solidFill>
                  <a:srgbClr val="000000"/>
                </a:solidFill>
                <a:latin typeface="Times New Roman" panose="02020603050405020304" pitchFamily="18" charset="0"/>
                <a:cs typeface="Times New Roman" panose="02020603050405020304" pitchFamily="18" charset="0"/>
              </a:rPr>
              <a:t>8</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19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1-3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6368" y="315550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16427" y="2345887"/>
            <a:ext cx="4760097"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1</a:t>
            </a:r>
            <a:r>
              <a:rPr lang="ru-RU" sz="1100" dirty="0">
                <a:solidFill>
                  <a:schemeClr val="tx1"/>
                </a:solidFill>
                <a:latin typeface="Times New Roman" panose="02020603050405020304" pitchFamily="18" charset="0"/>
                <a:cs typeface="Times New Roman" panose="02020603050405020304" pitchFamily="18" charset="0"/>
              </a:rPr>
              <a:t>8</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19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14831</TotalTime>
  <Words>626</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2482</cp:revision>
  <cp:lastPrinted>2021-07-01T07:38:07Z</cp:lastPrinted>
  <dcterms:created xsi:type="dcterms:W3CDTF">2018-03-27T06:03:00Z</dcterms:created>
  <dcterms:modified xsi:type="dcterms:W3CDTF">2022-10-17T09:35:11Z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