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954381"/>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күндіз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Батыстан, оңтүстік-батыстан жел соғады, күші </a:t>
            </a:r>
            <a:r>
              <a:rPr lang="en-US" sz="1100" dirty="0" smtClean="0">
                <a:latin typeface="Times New Roman" pitchFamily="18" charset="0"/>
                <a:cs typeface="Times New Roman" pitchFamily="18" charset="0"/>
              </a:rPr>
              <a:t>9-14</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екпіні 15-20 м/с. Ауа температурасы түнде 2-4, күндіз 7-9 градус жылы.</a:t>
            </a:r>
            <a:endParaRPr lang="kk-KZ" sz="1100" dirty="0">
              <a:latin typeface="Times New Roman" pitchFamily="18" charset="0"/>
              <a:cs typeface="Times New Roman" pitchFamily="18" charset="0"/>
            </a:endParaRP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18, 19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2374</cp:revision>
  <cp:lastPrinted>2021-07-01T03:56:27Z</cp:lastPrinted>
  <dcterms:created xsi:type="dcterms:W3CDTF">2018-03-27T06:03:00Z</dcterms:created>
  <dcterms:modified xsi:type="dcterms:W3CDTF">2022-10-17T10:04:11Z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