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79127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08928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18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Утром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н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ебольшой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дождь. Ветер западный 9-14 м/с. Температура воздуха ночью 1-3, днем 7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19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19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Днем небольшой дождь. Ветер западный 9-14 м/с. Температура воздуха ночью 0-2 тепла.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октября, ночью 19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17706</TotalTime>
  <Words>618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2844</cp:revision>
  <cp:lastPrinted>2021-11-30T05:55:24Z</cp:lastPrinted>
  <dcterms:created xsi:type="dcterms:W3CDTF">2018-03-27T06:03:00Z</dcterms:created>
  <dcterms:modified xsi:type="dcterms:W3CDTF">2022-10-17T09:40:21Z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