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0626B5-E5E2-42C1-A9A5-FAB0B5D46B2B}" v="1" dt="2022-10-16T09:27:56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DC0626B5-E5E2-42C1-A9A5-FAB0B5D46B2B}"/>
    <pc:docChg chg="modSld">
      <pc:chgData name="Moldir Kabdualieva" userId="df42278df007c026" providerId="LiveId" clId="{DC0626B5-E5E2-42C1-A9A5-FAB0B5D46B2B}" dt="2022-10-16T09:28:13.878" v="2" actId="20577"/>
      <pc:docMkLst>
        <pc:docMk/>
      </pc:docMkLst>
      <pc:sldChg chg="modSp">
        <pc:chgData name="Moldir Kabdualieva" userId="df42278df007c026" providerId="LiveId" clId="{DC0626B5-E5E2-42C1-A9A5-FAB0B5D46B2B}" dt="2022-10-16T09:27:56.507" v="0"/>
        <pc:sldMkLst>
          <pc:docMk/>
          <pc:sldMk cId="0" sldId="261"/>
        </pc:sldMkLst>
        <pc:graphicFrameChg chg="mod">
          <ac:chgData name="Moldir Kabdualieva" userId="df42278df007c026" providerId="LiveId" clId="{DC0626B5-E5E2-42C1-A9A5-FAB0B5D46B2B}" dt="2022-10-16T09:27:56.50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DC0626B5-E5E2-42C1-A9A5-FAB0B5D46B2B}" dt="2022-10-16T09:28:13.878" v="2" actId="20577"/>
        <pc:sldMkLst>
          <pc:docMk/>
          <pc:sldMk cId="334028445" sldId="265"/>
        </pc:sldMkLst>
        <pc:spChg chg="mod">
          <ac:chgData name="Moldir Kabdualieva" userId="df42278df007c026" providerId="LiveId" clId="{DC0626B5-E5E2-42C1-A9A5-FAB0B5D46B2B}" dt="2022-10-16T09:28:13.878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1247686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5-10 м/с. Температура воздуха ночью 1-3, днем 8-10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Пасмурно, без осадков. Ветер северо-западный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1-3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4514" y="1988840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 октября, ночью 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536492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69605" y="278092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0347" y="4425553"/>
            <a:ext cx="4298660" cy="1762367"/>
            <a:chOff x="523875" y="3965395"/>
            <a:chExt cx="4298660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14816</TotalTime>
  <Words>674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2431</cp:revision>
  <cp:lastPrinted>2021-07-01T03:56:27Z</cp:lastPrinted>
  <dcterms:created xsi:type="dcterms:W3CDTF">2018-03-27T06:03:00Z</dcterms:created>
  <dcterms:modified xsi:type="dcterms:W3CDTF">2022-10-16T09:28:14Z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