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BCED2D-6DCE-497D-9FC8-B8C9A48A623A}" v="1" dt="2022-10-16T09:33:07.6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4BCED2D-6DCE-497D-9FC8-B8C9A48A623A}"/>
    <pc:docChg chg="modSld">
      <pc:chgData name="Moldir Kabdualieva" userId="df42278df007c026" providerId="LiveId" clId="{D4BCED2D-6DCE-497D-9FC8-B8C9A48A623A}" dt="2022-10-16T09:34:02.985" v="8" actId="20577"/>
      <pc:docMkLst>
        <pc:docMk/>
      </pc:docMkLst>
      <pc:sldChg chg="modSp mod">
        <pc:chgData name="Moldir Kabdualieva" userId="df42278df007c026" providerId="LiveId" clId="{D4BCED2D-6DCE-497D-9FC8-B8C9A48A623A}" dt="2022-10-16T09:34:02.985" v="8" actId="20577"/>
        <pc:sldMkLst>
          <pc:docMk/>
          <pc:sldMk cId="0" sldId="261"/>
        </pc:sldMkLst>
        <pc:spChg chg="mod">
          <ac:chgData name="Moldir Kabdualieva" userId="df42278df007c026" providerId="LiveId" clId="{D4BCED2D-6DCE-497D-9FC8-B8C9A48A623A}" dt="2022-10-16T09:33:12.830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D4BCED2D-6DCE-497D-9FC8-B8C9A48A623A}" dt="2022-10-16T09:33:07.695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D4BCED2D-6DCE-497D-9FC8-B8C9A48A623A}" dt="2022-10-16T09:34:02.985" v="8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D4BCED2D-6DCE-497D-9FC8-B8C9A48A623A}" dt="2022-10-16T09:33:58.328" v="4" actId="20577"/>
        <pc:sldMkLst>
          <pc:docMk/>
          <pc:sldMk cId="334028445" sldId="265"/>
        </pc:sldMkLst>
        <pc:spChg chg="mod">
          <ac:chgData name="Moldir Kabdualieva" userId="df42278df007c026" providerId="LiveId" clId="{D4BCED2D-6DCE-497D-9FC8-B8C9A48A623A}" dt="2022-10-16T09:33:58.328" v="4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32028997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16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западный, северо-западный 9-14 м/с. Температура воздуха ночью 1-3, днем 9-11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17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1-3 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16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692455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октября, ночью 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15544</TotalTime>
  <Words>604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2469</cp:revision>
  <cp:lastPrinted>2021-07-01T03:56:27Z</cp:lastPrinted>
  <dcterms:created xsi:type="dcterms:W3CDTF">2018-03-27T06:03:00Z</dcterms:created>
  <dcterms:modified xsi:type="dcterms:W3CDTF">2022-10-16T09:34:07Z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