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E463C5-C442-4D9C-921F-238817FFB92A}" v="1" dt="2022-10-16T09:47:35.4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FE463C5-C442-4D9C-921F-238817FFB92A}"/>
    <pc:docChg chg="modSld">
      <pc:chgData name="Moldir Kabdualieva" userId="df42278df007c026" providerId="LiveId" clId="{5FE463C5-C442-4D9C-921F-238817FFB92A}" dt="2022-10-16T09:47:50.958" v="1"/>
      <pc:docMkLst>
        <pc:docMk/>
      </pc:docMkLst>
      <pc:sldChg chg="modSp">
        <pc:chgData name="Moldir Kabdualieva" userId="df42278df007c026" providerId="LiveId" clId="{5FE463C5-C442-4D9C-921F-238817FFB92A}" dt="2022-10-16T09:47:35.424" v="0"/>
        <pc:sldMkLst>
          <pc:docMk/>
          <pc:sldMk cId="0" sldId="261"/>
        </pc:sldMkLst>
        <pc:graphicFrameChg chg="mod">
          <ac:chgData name="Moldir Kabdualieva" userId="df42278df007c026" providerId="LiveId" clId="{5FE463C5-C442-4D9C-921F-238817FFB92A}" dt="2022-10-16T09:47:35.42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5FE463C5-C442-4D9C-921F-238817FFB92A}" dt="2022-10-16T09:47:50.958" v="1"/>
        <pc:sldMkLst>
          <pc:docMk/>
          <pc:sldMk cId="334028445" sldId="265"/>
        </pc:sldMkLst>
        <pc:spChg chg="mod">
          <ac:chgData name="Moldir Kabdualieva" userId="df42278df007c026" providerId="LiveId" clId="{5FE463C5-C442-4D9C-921F-238817FFB92A}" dt="2022-10-16T09:47:50.95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48498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17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17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днем небольшой дождь. Ветер восточный 3-8 м/с. Температура воздуха ночью 3-5, днем 13-15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18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17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18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, дождь.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восточный 3-8 м/с. Температура воздуха 2-4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13728</TotalTime>
  <Words>604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2610</cp:revision>
  <cp:lastPrinted>2021-07-01T03:56:27Z</cp:lastPrinted>
  <dcterms:created xsi:type="dcterms:W3CDTF">2018-03-27T06:03:00Z</dcterms:created>
  <dcterms:modified xsi:type="dcterms:W3CDTF">2022-10-16T09:47:55Z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