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DAB029-1C09-496A-B1D4-E54A0608F923}" v="1" dt="2022-10-16T09:49:28.4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EDAB029-1C09-496A-B1D4-E54A0608F923}"/>
    <pc:docChg chg="modSld">
      <pc:chgData name="Moldir Kabdualieva" userId="df42278df007c026" providerId="LiveId" clId="{1EDAB029-1C09-496A-B1D4-E54A0608F923}" dt="2022-10-16T09:49:46.187" v="19" actId="20577"/>
      <pc:docMkLst>
        <pc:docMk/>
      </pc:docMkLst>
      <pc:sldChg chg="modSp mod">
        <pc:chgData name="Moldir Kabdualieva" userId="df42278df007c026" providerId="LiveId" clId="{1EDAB029-1C09-496A-B1D4-E54A0608F923}" dt="2022-10-16T09:49:28.443" v="1"/>
        <pc:sldMkLst>
          <pc:docMk/>
          <pc:sldMk cId="0" sldId="261"/>
        </pc:sldMkLst>
        <pc:graphicFrameChg chg="mod modGraphic">
          <ac:chgData name="Moldir Kabdualieva" userId="df42278df007c026" providerId="LiveId" clId="{1EDAB029-1C09-496A-B1D4-E54A0608F923}" dt="2022-10-16T09:49:28.443" v="1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1EDAB029-1C09-496A-B1D4-E54A0608F923}" dt="2022-10-16T09:49:46.187" v="19" actId="20577"/>
        <pc:sldMkLst>
          <pc:docMk/>
          <pc:sldMk cId="334028445" sldId="265"/>
        </pc:sldMkLst>
        <pc:spChg chg="mod">
          <ac:chgData name="Moldir Kabdualieva" userId="df42278df007c026" providerId="LiveId" clId="{1EDAB029-1C09-496A-B1D4-E54A0608F923}" dt="2022-10-16T09:49:46.187" v="19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2431904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16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2421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21 ч. 17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Днем дождь. Ветер северо-западный 9-14 м/с. Температура воздуха ночью 6-8, днем 15-17 тепла.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17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18 октября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Временами дождь. Ветер </a:t>
            </a:r>
            <a:r>
              <a:rPr lang="ru-RU" sz="1200" dirty="0">
                <a:latin typeface="Times New Roman"/>
                <a:cs typeface="Times New Roman"/>
              </a:rPr>
              <a:t>северо-восточный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5-7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163044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466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14105</TotalTime>
  <Words>618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2681</cp:revision>
  <cp:lastPrinted>2022-10-16T07:40:35Z</cp:lastPrinted>
  <dcterms:created xsi:type="dcterms:W3CDTF">2018-03-27T06:03:00Z</dcterms:created>
  <dcterms:modified xsi:type="dcterms:W3CDTF">2022-10-16T09:49:53Z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