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E2ED3E99-3435-490C-80A0-13A99688C6B9}"/>
    <pc:docChg chg="modSld">
      <pc:chgData name="Moldir Kabdualieva" userId="df42278df007c026" providerId="LiveId" clId="{E2ED3E99-3435-490C-80A0-13A99688C6B9}" dt="2022-10-16T09:43:55.608" v="38" actId="20577"/>
      <pc:docMkLst>
        <pc:docMk/>
      </pc:docMkLst>
      <pc:sldChg chg="modSp mod">
        <pc:chgData name="Moldir Kabdualieva" userId="df42278df007c026" providerId="LiveId" clId="{E2ED3E99-3435-490C-80A0-13A99688C6B9}" dt="2022-10-16T09:43:49.238" v="36" actId="20577"/>
        <pc:sldMkLst>
          <pc:docMk/>
          <pc:sldMk cId="0" sldId="261"/>
        </pc:sldMkLst>
        <pc:spChg chg="mod">
          <ac:chgData name="Moldir Kabdualieva" userId="df42278df007c026" providerId="LiveId" clId="{E2ED3E99-3435-490C-80A0-13A99688C6B9}" dt="2022-10-16T09:43:49.238" v="36" actId="20577"/>
          <ac:spMkLst>
            <pc:docMk/>
            <pc:sldMk cId="0" sldId="261"/>
            <ac:spMk id="14" creationId="{00000000-0000-0000-0000-000000000000}"/>
          </ac:spMkLst>
        </pc:spChg>
        <pc:graphicFrameChg chg="modGraphic">
          <ac:chgData name="Moldir Kabdualieva" userId="df42278df007c026" providerId="LiveId" clId="{E2ED3E99-3435-490C-80A0-13A99688C6B9}" dt="2022-10-16T09:42:51.089" v="32" actId="20577"/>
          <ac:graphicFrameMkLst>
            <pc:docMk/>
            <pc:sldMk cId="0" sldId="261"/>
            <ac:graphicFrameMk id="15" creationId="{94CC0974-E1E4-47F3-9A8B-49A879A3B96B}"/>
          </ac:graphicFrameMkLst>
        </pc:graphicFrameChg>
      </pc:sldChg>
      <pc:sldChg chg="modSp mod">
        <pc:chgData name="Moldir Kabdualieva" userId="df42278df007c026" providerId="LiveId" clId="{E2ED3E99-3435-490C-80A0-13A99688C6B9}" dt="2022-10-16T09:43:55.608" v="38" actId="20577"/>
        <pc:sldMkLst>
          <pc:docMk/>
          <pc:sldMk cId="334028445" sldId="265"/>
        </pc:sldMkLst>
        <pc:spChg chg="mod">
          <ac:chgData name="Moldir Kabdualieva" userId="df42278df007c026" providerId="LiveId" clId="{E2ED3E99-3435-490C-80A0-13A99688C6B9}" dt="2022-10-16T09:43:55.608" v="38"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21675402"/>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№289</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16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16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695586884"/>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985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2271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2123658"/>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17</a:t>
            </a:r>
            <a:r>
              <a:rPr lang="ru-RU" alt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қазанға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16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17</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Жаңбыр. </a:t>
            </a:r>
            <a:r>
              <a:rPr lang="kk-KZ" sz="1200" dirty="0">
                <a:latin typeface="Times New Roman" panose="02020603050405020304" pitchFamily="18" charset="0"/>
                <a:cs typeface="Times New Roman" panose="02020603050405020304" pitchFamily="18" charset="0"/>
              </a:rPr>
              <a:t>Оңтүстік-шығыстан соғатын жел солтүстік-батысқа ауысады 7-12 м/с. </a:t>
            </a:r>
            <a:r>
              <a:rPr lang="kk-KZ" sz="1200" dirty="0">
                <a:solidFill>
                  <a:prstClr val="black"/>
                </a:solidFill>
                <a:latin typeface="Times New Roman" pitchFamily="18" charset="0"/>
                <a:cs typeface="Times New Roman" pitchFamily="18" charset="0"/>
              </a:rPr>
              <a:t>Ауа температурасы түнде 5-7°, күндіз 10-12°</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18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17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18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kk-KZ"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sym typeface="+mn-ea"/>
              </a:rPr>
              <a:t>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 Жел с</a:t>
            </a:r>
            <a:r>
              <a:rPr lang="kk-KZ" sz="1200" dirty="0">
                <a:latin typeface="Times New Roman" panose="02020603050405020304" pitchFamily="18" charset="0"/>
                <a:cs typeface="Times New Roman" panose="02020603050405020304" pitchFamily="18" charset="0"/>
              </a:rPr>
              <a:t>олтүстік-батыс</a:t>
            </a:r>
            <a:r>
              <a:rPr lang="kk-KZ" sz="1200" dirty="0">
                <a:solidFill>
                  <a:prstClr val="black"/>
                </a:solidFill>
                <a:latin typeface="Times New Roman" pitchFamily="18" charset="0"/>
                <a:cs typeface="Times New Roman" pitchFamily="18" charset="0"/>
              </a:rPr>
              <a:t>тан 5-10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0-2°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69616" y="2245620"/>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17 </a:t>
            </a:r>
            <a:r>
              <a:rPr lang="ru-RU" sz="1200" dirty="0" err="1">
                <a:solidFill>
                  <a:prstClr val="black"/>
                </a:solidFill>
                <a:latin typeface="Times New Roman" panose="02020603050405020304" pitchFamily="18" charset="0"/>
                <a:cs typeface="Times New Roman" panose="02020603050405020304" pitchFamily="18" charset="0"/>
              </a:rPr>
              <a:t>қазаннан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18 </a:t>
            </a:r>
            <a:r>
              <a:rPr lang="ru-RU" sz="1200" dirty="0" err="1">
                <a:solidFill>
                  <a:prstClr val="black"/>
                </a:solidFill>
                <a:latin typeface="Times New Roman" panose="02020603050405020304" pitchFamily="18" charset="0"/>
                <a:cs typeface="Times New Roman" panose="02020603050405020304" pitchFamily="18" charset="0"/>
              </a:rPr>
              <a:t>қазанға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33059" y="343441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04222"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30785"/>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a:latin typeface="Times New Roman" panose="02020603050405020304" pitchFamily="18" charset="0"/>
                <a:cs typeface="Times New Roman" panose="02020603050405020304" pitchFamily="18" charset="0"/>
              </a:rPr>
              <a:t> М.С.</a:t>
            </a:r>
            <a:endParaRPr lang="ru-RU" sz="14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16603</TotalTime>
  <Words>573</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2445</cp:revision>
  <cp:lastPrinted>2021-07-01T03:56:27Z</cp:lastPrinted>
  <dcterms:created xsi:type="dcterms:W3CDTF">2018-03-27T06:03:00Z</dcterms:created>
  <dcterms:modified xsi:type="dcterms:W3CDTF">2022-10-16T09:43:56Z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