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AF9AB6C-2108-4EC5-BDD8-0E05B3C2F068}"/>
    <pc:docChg chg="modSld">
      <pc:chgData name="Moldir Kabdualieva" userId="df42278df007c026" providerId="LiveId" clId="{9AF9AB6C-2108-4EC5-BDD8-0E05B3C2F068}" dt="2022-10-16T09:22:16.754" v="30"/>
      <pc:docMkLst>
        <pc:docMk/>
      </pc:docMkLst>
      <pc:sldChg chg="modSp mod">
        <pc:chgData name="Moldir Kabdualieva" userId="df42278df007c026" providerId="LiveId" clId="{9AF9AB6C-2108-4EC5-BDD8-0E05B3C2F068}" dt="2022-10-16T09:21:37.159" v="29" actId="20577"/>
        <pc:sldMkLst>
          <pc:docMk/>
          <pc:sldMk cId="0" sldId="261"/>
        </pc:sldMkLst>
        <pc:graphicFrameChg chg="modGraphic">
          <ac:chgData name="Moldir Kabdualieva" userId="df42278df007c026" providerId="LiveId" clId="{9AF9AB6C-2108-4EC5-BDD8-0E05B3C2F068}" dt="2022-10-16T09:21:37.159" v="29" actId="20577"/>
          <ac:graphicFrameMkLst>
            <pc:docMk/>
            <pc:sldMk cId="0" sldId="261"/>
            <ac:graphicFrameMk id="15" creationId="{94CC0974-E1E4-47F3-9A8B-49A879A3B96B}"/>
          </ac:graphicFrameMkLst>
        </pc:graphicFrameChg>
      </pc:sldChg>
      <pc:sldChg chg="modSp mod">
        <pc:chgData name="Moldir Kabdualieva" userId="df42278df007c026" providerId="LiveId" clId="{9AF9AB6C-2108-4EC5-BDD8-0E05B3C2F068}" dt="2022-10-16T09:22:16.754" v="30"/>
        <pc:sldMkLst>
          <pc:docMk/>
          <pc:sldMk cId="334028445" sldId="265"/>
        </pc:sldMkLst>
        <pc:spChg chg="mod">
          <ac:chgData name="Moldir Kabdualieva" userId="df42278df007c026" providerId="LiveId" clId="{9AF9AB6C-2108-4EC5-BDD8-0E05B3C2F068}" dt="2022-10-16T09:22:16.754" v="3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42384005"/>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№289</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en-US" altLang="ru-RU" sz="1100" b="1" dirty="0">
                <a:solidFill>
                  <a:srgbClr val="000000"/>
                </a:solidFill>
                <a:latin typeface="Times New Roman" panose="02020603050405020304" pitchFamily="18" charset="0"/>
                <a:cs typeface="Times New Roman" panose="02020603050405020304" pitchFamily="18" charset="0"/>
              </a:rPr>
              <a:t>1</a:t>
            </a:r>
            <a:r>
              <a:rPr lang="ru-RU" altLang="ru-RU" sz="1100" b="1" dirty="0">
                <a:solidFill>
                  <a:srgbClr val="000000"/>
                </a:solidFill>
                <a:latin typeface="Times New Roman" panose="02020603050405020304" pitchFamily="18" charset="0"/>
                <a:cs typeface="Times New Roman" panose="02020603050405020304" pitchFamily="18" charset="0"/>
              </a:rPr>
              <a:t>7</a:t>
            </a:r>
            <a:r>
              <a:rPr lang="kk-KZ" altLang="ru-RU" sz="1100" b="1" dirty="0">
                <a:solidFill>
                  <a:srgbClr val="000000"/>
                </a:solidFill>
                <a:latin typeface="Times New Roman" panose="02020603050405020304" pitchFamily="18" charset="0"/>
                <a:cs typeface="Times New Roman" panose="02020603050405020304" pitchFamily="18" charset="0"/>
              </a:rPr>
              <a:t>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16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en-US" altLang="ru-RU" sz="1100" b="1" dirty="0">
                <a:solidFill>
                  <a:srgbClr val="000000"/>
                </a:solidFill>
                <a:latin typeface="Times New Roman" panose="02020603050405020304" pitchFamily="18" charset="0"/>
                <a:cs typeface="Times New Roman" panose="02020603050405020304" pitchFamily="18" charset="0"/>
              </a:rPr>
              <a:t>1</a:t>
            </a:r>
            <a:r>
              <a:rPr lang="ru-RU" altLang="ru-RU" sz="1100" b="1" dirty="0">
                <a:solidFill>
                  <a:srgbClr val="000000"/>
                </a:solidFill>
                <a:latin typeface="Times New Roman" panose="02020603050405020304" pitchFamily="18" charset="0"/>
                <a:cs typeface="Times New Roman" panose="02020603050405020304" pitchFamily="18" charset="0"/>
              </a:rPr>
              <a:t>7</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 градус </a:t>
            </a:r>
            <a:r>
              <a:rPr lang="ru-RU" sz="1100" dirty="0" err="1">
                <a:latin typeface="Times New Roman" pitchFamily="18" charset="0"/>
                <a:cs typeface="Times New Roman" pitchFamily="18" charset="0"/>
              </a:rPr>
              <a:t>шамасында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11-13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18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a:t>
            </a:r>
            <a:r>
              <a:rPr lang="en-US" sz="1100" b="1" dirty="0">
                <a:solidFill>
                  <a:srgbClr val="000000"/>
                </a:solidFill>
                <a:latin typeface="Times New Roman" panose="02020603050405020304" pitchFamily="18" charset="0"/>
                <a:cs typeface="Times New Roman" panose="02020603050405020304" pitchFamily="18" charset="0"/>
              </a:rPr>
              <a:t>1</a:t>
            </a:r>
            <a:r>
              <a:rPr lang="ru-RU" sz="1100" b="1" dirty="0">
                <a:solidFill>
                  <a:srgbClr val="000000"/>
                </a:solidFill>
                <a:latin typeface="Times New Roman" panose="02020603050405020304" pitchFamily="18" charset="0"/>
                <a:cs typeface="Times New Roman" panose="02020603050405020304" pitchFamily="18" charset="0"/>
              </a:rPr>
              <a:t>7</a:t>
            </a:r>
            <a:r>
              <a:rPr lang="kk-KZ" sz="1100" b="1" dirty="0">
                <a:solidFill>
                  <a:srgbClr val="000000"/>
                </a:solidFill>
                <a:latin typeface="Times New Roman" panose="02020603050405020304" pitchFamily="18" charset="0"/>
                <a:cs typeface="Times New Roman" panose="02020603050405020304" pitchFamily="18" charset="0"/>
              </a:rPr>
              <a:t>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18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градус </a:t>
            </a:r>
            <a:r>
              <a:rPr lang="ru-RU" sz="1100">
                <a:latin typeface="Times New Roman" pitchFamily="18" charset="0"/>
                <a:cs typeface="Times New Roman" pitchFamily="18" charset="0"/>
              </a:rPr>
              <a:t>аяз.</a:t>
            </a:r>
            <a:endParaRPr lang="ru-RU" sz="1100" dirty="0">
              <a:latin typeface="Times New Roman" pitchFamily="18" charset="0"/>
              <a:cs typeface="Times New Roman" pitchFamily="18" charset="0"/>
            </a:endParaRP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16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a:t>
            </a:r>
            <a:r>
              <a:rPr lang="en-US" sz="1100" dirty="0">
                <a:solidFill>
                  <a:schemeClr val="tx1"/>
                </a:solidFill>
                <a:latin typeface="Times New Roman" panose="02020603050405020304" pitchFamily="18" charset="0"/>
                <a:cs typeface="Times New Roman" panose="02020603050405020304" pitchFamily="18" charset="0"/>
              </a:rPr>
              <a:t>1</a:t>
            </a:r>
            <a:r>
              <a:rPr lang="ru-RU" sz="1100" dirty="0">
                <a:solidFill>
                  <a:schemeClr val="tx1"/>
                </a:solidFill>
                <a:latin typeface="Times New Roman" panose="02020603050405020304" pitchFamily="18" charset="0"/>
                <a:cs typeface="Times New Roman" panose="02020603050405020304" pitchFamily="18" charset="0"/>
              </a:rPr>
              <a:t>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18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89086620"/>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864108" y="4500123"/>
            <a:ext cx="4616855" cy="1780911"/>
            <a:chOff x="205680" y="3799939"/>
            <a:chExt cx="461685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205680" y="4077010"/>
              <a:ext cx="278954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14698</TotalTime>
  <Words>599</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2482</cp:revision>
  <cp:lastPrinted>2021-07-01T07:38:07Z</cp:lastPrinted>
  <dcterms:created xsi:type="dcterms:W3CDTF">2018-03-27T06:03:00Z</dcterms:created>
  <dcterms:modified xsi:type="dcterms:W3CDTF">2022-10-16T09:22:26Z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