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F65734-F567-4E60-881C-F167B4CF7779}" v="1" dt="2022-10-16T09:57:34.36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2F65734-F567-4E60-881C-F167B4CF7779}"/>
    <pc:docChg chg="custSel modSld">
      <pc:chgData name="Moldir Kabdualieva" userId="df42278df007c026" providerId="LiveId" clId="{A2F65734-F567-4E60-881C-F167B4CF7779}" dt="2022-10-16T09:57:48.448" v="72" actId="1076"/>
      <pc:docMkLst>
        <pc:docMk/>
      </pc:docMkLst>
      <pc:sldChg chg="delSp modSp mod delAnim">
        <pc:chgData name="Moldir Kabdualieva" userId="df42278df007c026" providerId="LiveId" clId="{A2F65734-F567-4E60-881C-F167B4CF7779}" dt="2022-10-16T09:56:46.633" v="67" actId="20577"/>
        <pc:sldMkLst>
          <pc:docMk/>
          <pc:sldMk cId="0" sldId="261"/>
        </pc:sldMkLst>
        <pc:spChg chg="mod">
          <ac:chgData name="Moldir Kabdualieva" userId="df42278df007c026" providerId="LiveId" clId="{A2F65734-F567-4E60-881C-F167B4CF7779}" dt="2022-10-16T09:56:46.633" v="67" actId="20577"/>
          <ac:spMkLst>
            <pc:docMk/>
            <pc:sldMk cId="0" sldId="261"/>
            <ac:spMk id="14" creationId="{00000000-0000-0000-0000-000000000000}"/>
          </ac:spMkLst>
        </pc:spChg>
        <pc:spChg chg="del">
          <ac:chgData name="Moldir Kabdualieva" userId="df42278df007c026" providerId="LiveId" clId="{A2F65734-F567-4E60-881C-F167B4CF7779}" dt="2022-10-16T09:56:27.296" v="45" actId="478"/>
          <ac:spMkLst>
            <pc:docMk/>
            <pc:sldMk cId="0" sldId="261"/>
            <ac:spMk id="20" creationId="{00000000-0000-0000-0000-000000000000}"/>
          </ac:spMkLst>
        </pc:spChg>
        <pc:spChg chg="del">
          <ac:chgData name="Moldir Kabdualieva" userId="df42278df007c026" providerId="LiveId" clId="{A2F65734-F567-4E60-881C-F167B4CF7779}" dt="2022-10-16T09:56:26.591" v="44" actId="478"/>
          <ac:spMkLst>
            <pc:docMk/>
            <pc:sldMk cId="0" sldId="261"/>
            <ac:spMk id="21" creationId="{00000000-0000-0000-0000-000000000000}"/>
          </ac:spMkLst>
        </pc:spChg>
        <pc:spChg chg="mod">
          <ac:chgData name="Moldir Kabdualieva" userId="df42278df007c026" providerId="LiveId" clId="{A2F65734-F567-4E60-881C-F167B4CF7779}" dt="2022-10-16T09:56:21.136" v="42" actId="1076"/>
          <ac:spMkLst>
            <pc:docMk/>
            <pc:sldMk cId="0" sldId="261"/>
            <ac:spMk id="22" creationId="{00000000-0000-0000-0000-000000000000}"/>
          </ac:spMkLst>
        </pc:spChg>
        <pc:spChg chg="mod">
          <ac:chgData name="Moldir Kabdualieva" userId="df42278df007c026" providerId="LiveId" clId="{A2F65734-F567-4E60-881C-F167B4CF7779}" dt="2022-10-16T09:56:32.744" v="46" actId="1076"/>
          <ac:spMkLst>
            <pc:docMk/>
            <pc:sldMk cId="0" sldId="261"/>
            <ac:spMk id="23" creationId="{00000000-0000-0000-0000-000000000000}"/>
          </ac:spMkLst>
        </pc:spChg>
        <pc:graphicFrameChg chg="modGraphic">
          <ac:chgData name="Moldir Kabdualieva" userId="df42278df007c026" providerId="LiveId" clId="{A2F65734-F567-4E60-881C-F167B4CF7779}" dt="2022-10-16T09:55:48.333" v="41" actId="20577"/>
          <ac:graphicFrameMkLst>
            <pc:docMk/>
            <pc:sldMk cId="0" sldId="261"/>
            <ac:graphicFrameMk id="15" creationId="{94CC0974-E1E4-47F3-9A8B-49A879A3B96B}"/>
          </ac:graphicFrameMkLst>
        </pc:graphicFrameChg>
        <pc:picChg chg="del">
          <ac:chgData name="Moldir Kabdualieva" userId="df42278df007c026" providerId="LiveId" clId="{A2F65734-F567-4E60-881C-F167B4CF7779}" dt="2022-10-16T09:55:19.394" v="1" actId="478"/>
          <ac:picMkLst>
            <pc:docMk/>
            <pc:sldMk cId="0" sldId="261"/>
            <ac:picMk id="25" creationId="{00000000-0000-0000-0000-000000000000}"/>
          </ac:picMkLst>
        </pc:picChg>
      </pc:sldChg>
      <pc:sldChg chg="addSp delSp modSp mod">
        <pc:chgData name="Moldir Kabdualieva" userId="df42278df007c026" providerId="LiveId" clId="{A2F65734-F567-4E60-881C-F167B4CF7779}" dt="2022-10-16T09:57:48.448" v="72" actId="1076"/>
        <pc:sldMkLst>
          <pc:docMk/>
          <pc:sldMk cId="334028445" sldId="265"/>
        </pc:sldMkLst>
        <pc:spChg chg="add mod">
          <ac:chgData name="Moldir Kabdualieva" userId="df42278df007c026" providerId="LiveId" clId="{A2F65734-F567-4E60-881C-F167B4CF7779}" dt="2022-10-16T09:57:48.448" v="72" actId="1076"/>
          <ac:spMkLst>
            <pc:docMk/>
            <pc:sldMk cId="334028445" sldId="265"/>
            <ac:spMk id="3" creationId="{9FD660B6-9838-5AF0-026D-6755FD50CBEE}"/>
          </ac:spMkLst>
        </pc:spChg>
        <pc:spChg chg="mod">
          <ac:chgData name="Moldir Kabdualieva" userId="df42278df007c026" providerId="LiveId" clId="{A2F65734-F567-4E60-881C-F167B4CF7779}" dt="2022-10-16T09:57:21.292" v="69" actId="20577"/>
          <ac:spMkLst>
            <pc:docMk/>
            <pc:sldMk cId="334028445" sldId="265"/>
            <ac:spMk id="19" creationId="{00000000-0000-0000-0000-000000000000}"/>
          </ac:spMkLst>
        </pc:spChg>
        <pc:spChg chg="del">
          <ac:chgData name="Moldir Kabdualieva" userId="df42278df007c026" providerId="LiveId" clId="{A2F65734-F567-4E60-881C-F167B4CF7779}" dt="2022-10-16T09:57:34.364" v="70"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5023240" y="3556905"/>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66104827"/>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17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16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17</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Көшпелі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таңертең және күндіз жаңбыр жауады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Солтүстік-шығыстан жел соғады, күші 8-13 м/с. Ауа температурасы түнде 8-10, күндіз 18-20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18 қазанға </a:t>
            </a:r>
          </a:p>
          <a:p>
            <a:pPr indent="182563" algn="ctr"/>
            <a:r>
              <a:rPr lang="kk-KZ" altLang="ru-RU" sz="1200" b="1" dirty="0">
                <a:latin typeface="Times New Roman" pitchFamily="18" charset="0"/>
                <a:cs typeface="Times New Roman" pitchFamily="18" charset="0"/>
              </a:rPr>
              <a:t>2022 ж. 21 сағ. 17 қазаннан 09 сағ. 18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жаңбыр жауады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Солтүстік-шығыстан жел соғады, күші 8-13 м/с. Ауа температурасы 5-7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87739" y="2205094"/>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17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18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06088" y="3071176"/>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9FD660B6-9838-5AF0-026D-6755FD50CBEE}"/>
              </a:ext>
            </a:extLst>
          </p:cNvPr>
          <p:cNvSpPr txBox="1"/>
          <p:nvPr/>
        </p:nvSpPr>
        <p:spPr>
          <a:xfrm>
            <a:off x="282501" y="758475"/>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13209</TotalTime>
  <Words>622</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2509</cp:revision>
  <cp:lastPrinted>2021-07-01T03:56:27Z</cp:lastPrinted>
  <dcterms:created xsi:type="dcterms:W3CDTF">2018-03-27T06:03:00Z</dcterms:created>
  <dcterms:modified xsi:type="dcterms:W3CDTF">2022-10-16T09:57:51Z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