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626F2F-9B09-4809-ABD6-88A482EC2EA6}" v="1" dt="2022-10-16T09:09:54.4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B626F2F-9B09-4809-ABD6-88A482EC2EA6}"/>
    <pc:docChg chg="modSld">
      <pc:chgData name="Moldir Kabdualieva" userId="df42278df007c026" providerId="LiveId" clId="{3B626F2F-9B09-4809-ABD6-88A482EC2EA6}" dt="2022-10-16T09:10:17.414" v="10" actId="20577"/>
      <pc:docMkLst>
        <pc:docMk/>
      </pc:docMkLst>
      <pc:sldChg chg="modSp mod">
        <pc:chgData name="Moldir Kabdualieva" userId="df42278df007c026" providerId="LiveId" clId="{3B626F2F-9B09-4809-ABD6-88A482EC2EA6}" dt="2022-10-16T09:10:17.414" v="10" actId="20577"/>
        <pc:sldMkLst>
          <pc:docMk/>
          <pc:sldMk cId="0" sldId="261"/>
        </pc:sldMkLst>
        <pc:spChg chg="mod">
          <ac:chgData name="Moldir Kabdualieva" userId="df42278df007c026" providerId="LiveId" clId="{3B626F2F-9B09-4809-ABD6-88A482EC2EA6}" dt="2022-10-16T09:10:17.414" v="10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3B626F2F-9B09-4809-ABD6-88A482EC2EA6}" dt="2022-10-16T09:09:54.436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53735E7-5A80-4E29-AC9F-0AE232CF9DC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BD84C-D470-4FA4-B0F1-7DF7FCB6FD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A22DA-6EEF-4BBA-9A1E-BEAE3438A7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DBC1E-26A2-4E5F-9105-51CA9EA608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FA1F0-0088-4EE5-A054-EC2157FD5C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094A7-0557-4C2E-8590-74E0D0EA33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287AF-2B51-4C11-9199-CE95300F0B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CC272-E6DA-48CA-8828-D62F0A5A34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969C4-BE3A-4CF1-945B-F3BBF052F8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53FD8-83DA-43E8-97E1-9729259C6F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0FBB0-49F5-413A-86D9-C3E21CEAC8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04D2F-EF14-4284-BE61-97E5E8BA72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9AAB1B-1504-4659-82DF-C276B1B1B1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289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16 октября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21097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17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16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17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в конце дня дождь. Ветер северо-западный 2-7, днем порывы 12 м/с. Температура воздуха ночью 10-12, днем 16-18 тепла.</a:t>
            </a:r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18 октября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17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18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</a:t>
            </a:r>
            <a:r>
              <a:rPr lang="kk-KZ">
                <a:solidFill>
                  <a:schemeClr val="tx1"/>
                </a:solidFill>
              </a:rPr>
              <a:t>временами дождь</a:t>
            </a:r>
            <a:r>
              <a:rPr lang="ru-RU">
                <a:solidFill>
                  <a:schemeClr val="tx1"/>
                </a:solidFill>
              </a:rPr>
              <a:t>. Ветер 2-7 м/с. Температура воздуха ночью </a:t>
            </a:r>
            <a:r>
              <a:rPr lang="kk-KZ">
                <a:solidFill>
                  <a:schemeClr val="tx1"/>
                </a:solidFill>
              </a:rPr>
              <a:t>8-10</a:t>
            </a:r>
            <a:r>
              <a:rPr lang="ru-RU">
                <a:solidFill>
                  <a:schemeClr val="tx1"/>
                </a:solidFill>
              </a:rPr>
              <a:t> 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Сутки 1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7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 октября, ночью 1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8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 октября 202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рассеиванию загрязняющих веществ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</a:t>
            </a:r>
            <a:endParaRPr lang="ru-RU" altLang="en-US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16 октября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768129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349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374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8439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540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652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3" name="Группа 5"/>
          <p:cNvGrpSpPr>
            <a:grpSpLocks/>
          </p:cNvGrpSpPr>
          <p:nvPr/>
        </p:nvGrpSpPr>
        <p:grpSpPr bwMode="auto">
          <a:xfrm>
            <a:off x="112713" y="246063"/>
            <a:ext cx="4840287" cy="585787"/>
            <a:chOff x="112712" y="246083"/>
            <a:chExt cx="4840288" cy="586363"/>
          </a:xfrm>
        </p:grpSpPr>
        <p:sp>
          <p:nvSpPr>
            <p:cNvPr id="15416" name="TextBox 15"/>
            <p:cNvSpPr txBox="1">
              <a:spLocks noChangeArrowheads="1"/>
            </p:cNvSpPr>
            <p:nvPr/>
          </p:nvSpPr>
          <p:spPr bwMode="auto">
            <a:xfrm>
              <a:off x="317284" y="246083"/>
              <a:ext cx="463571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ru-RU" sz="1400" b="1">
                  <a:solidFill>
                    <a:srgbClr val="000000"/>
                  </a:solidFill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417" name="TextBox 16"/>
            <p:cNvSpPr txBox="1">
              <a:spLocks noChangeArrowheads="1"/>
            </p:cNvSpPr>
            <p:nvPr/>
          </p:nvSpPr>
          <p:spPr bwMode="auto">
            <a:xfrm>
              <a:off x="112712" y="555447"/>
              <a:ext cx="4810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176213" algn="just"/>
              <a:r>
                <a:rPr lang="ru-RU">
                  <a:solidFill>
                    <a:schemeClr val="tx1"/>
                  </a:solidFill>
                  <a:cs typeface="Times New Roman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>
                <a:solidFill>
                  <a:schemeClr val="tx1"/>
                </a:solidFill>
              </a:rPr>
              <a:t>№ 1 – </a:t>
            </a:r>
            <a:r>
              <a:rPr lang="ru-RU">
                <a:solidFill>
                  <a:schemeClr val="tx1"/>
                </a:solidFill>
              </a:rPr>
              <a:t>терр. Казахского национального университета им.Аль-Фараби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2 –</a:t>
            </a:r>
            <a:r>
              <a:rPr lang="ru-RU">
                <a:solidFill>
                  <a:schemeClr val="tx1"/>
                </a:solidFill>
              </a:rPr>
              <a:t>Бурундайское автохозяйство, улица Аэродромная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3 – </a:t>
            </a:r>
            <a:r>
              <a:rPr lang="ru-RU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4 – </a:t>
            </a:r>
            <a:r>
              <a:rPr lang="ru-RU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5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ледовая арена «Халык арена», микрорайон «Думан»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6</a:t>
            </a:r>
            <a:r>
              <a:rPr lang="ru-RU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терр. Жетысуского </a:t>
            </a:r>
            <a:r>
              <a:rPr lang="kk-KZ">
                <a:solidFill>
                  <a:schemeClr val="tx1"/>
                </a:solidFill>
              </a:rPr>
              <a:t>акимата</a:t>
            </a:r>
            <a:r>
              <a:rPr lang="ru-RU">
                <a:solidFill>
                  <a:schemeClr val="tx1"/>
                </a:solidFill>
              </a:rPr>
              <a:t>, микрорайон «Кулагер»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2</a:t>
            </a:r>
            <a:r>
              <a:rPr lang="en-US" altLang="ru-RU">
                <a:solidFill>
                  <a:schemeClr val="tx1"/>
                </a:solidFill>
              </a:rPr>
              <a:t>7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8 –  </a:t>
            </a:r>
            <a:r>
              <a:rPr lang="ru-RU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>
                <a:solidFill>
                  <a:schemeClr val="tx1"/>
                </a:solidFill>
              </a:rPr>
              <a:t>ул. Ахметова, 50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9 –  </a:t>
            </a:r>
            <a:r>
              <a:rPr lang="ru-RU">
                <a:solidFill>
                  <a:schemeClr val="tx1"/>
                </a:solidFill>
              </a:rPr>
              <a:t>РУВД Турскибского района, ул. Р. Зорге,14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</a:t>
            </a:r>
            <a:r>
              <a:rPr lang="en-US" altLang="ru-RU">
                <a:solidFill>
                  <a:schemeClr val="tx1"/>
                </a:solidFill>
              </a:rPr>
              <a:t>0 – </a:t>
            </a:r>
            <a:r>
              <a:rPr lang="ru-RU">
                <a:solidFill>
                  <a:schemeClr val="tx1"/>
                </a:solidFill>
              </a:rPr>
              <a:t>м-н «Шанырак», школа №26, ул. Жанкожа батыра, 202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31</a:t>
            </a:r>
            <a:r>
              <a:rPr lang="en-US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i="1">
                <a:solidFill>
                  <a:schemeClr val="tx1"/>
                </a:solidFill>
              </a:rPr>
              <a:t>№1 -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ru-RU" i="1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№12 - </a:t>
            </a:r>
            <a:r>
              <a:rPr lang="ru-RU" i="1">
                <a:solidFill>
                  <a:schemeClr val="tx1"/>
                </a:solidFill>
              </a:rPr>
              <a:t>пр. Райымбека, угол ул. Наурызбай батыра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№16 - </a:t>
            </a:r>
            <a:r>
              <a:rPr lang="ru-RU" i="1">
                <a:solidFill>
                  <a:schemeClr val="tx1"/>
                </a:solidFill>
              </a:rPr>
              <a:t>м-н Айнабулак-3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№25 -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м-н Аксай-3, ул. Маречека, угол ул. Б.Момышулы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№26 - </a:t>
            </a:r>
            <a:r>
              <a:rPr lang="ru-RU" i="1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i="1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kk-KZ" altLang="ru-RU" b="1" i="1">
                <a:solidFill>
                  <a:srgbClr val="000000"/>
                </a:solidFill>
                <a:cs typeface="Times New Roman" pitchFamily="18" charset="0"/>
              </a:rPr>
              <a:t>Ертаева С.Ә. </a:t>
            </a:r>
            <a:endParaRPr lang="ru-RU" b="1" i="1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3762" cy="815975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79950" cy="2225675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14519</TotalTime>
  <Words>809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2740</cp:revision>
  <cp:lastPrinted>2021-07-01T09:11:30Z</cp:lastPrinted>
  <dcterms:created xsi:type="dcterms:W3CDTF">2018-03-27T06:03:00Z</dcterms:created>
  <dcterms:modified xsi:type="dcterms:W3CDTF">2022-10-16T09:10:22Z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