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4A7A8A-2B43-4D51-88AB-8816A3C3711D}" v="1" dt="2022-10-16T09:03:08.9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B4A7A8A-2B43-4D51-88AB-8816A3C3711D}"/>
    <pc:docChg chg="modSld">
      <pc:chgData name="Moldir Kabdualieva" userId="df42278df007c026" providerId="LiveId" clId="{7B4A7A8A-2B43-4D51-88AB-8816A3C3711D}" dt="2022-10-16T09:03:58.457" v="7"/>
      <pc:docMkLst>
        <pc:docMk/>
      </pc:docMkLst>
      <pc:sldChg chg="modSp mod">
        <pc:chgData name="Moldir Kabdualieva" userId="df42278df007c026" providerId="LiveId" clId="{7B4A7A8A-2B43-4D51-88AB-8816A3C3711D}" dt="2022-10-16T09:03:17.743" v="6" actId="20577"/>
        <pc:sldMkLst>
          <pc:docMk/>
          <pc:sldMk cId="0" sldId="261"/>
        </pc:sldMkLst>
        <pc:spChg chg="mod">
          <ac:chgData name="Moldir Kabdualieva" userId="df42278df007c026" providerId="LiveId" clId="{7B4A7A8A-2B43-4D51-88AB-8816A3C3711D}" dt="2022-10-16T09:03:17.743" v="6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7B4A7A8A-2B43-4D51-88AB-8816A3C3711D}" dt="2022-10-16T09:03:08.943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7B4A7A8A-2B43-4D51-88AB-8816A3C3711D}" dt="2022-10-16T09:03:58.457" v="7"/>
        <pc:sldMkLst>
          <pc:docMk/>
          <pc:sldMk cId="334028445" sldId="265"/>
        </pc:sldMkLst>
        <pc:spChg chg="mod">
          <ac:chgData name="Moldir Kabdualieva" userId="df42278df007c026" providerId="LiveId" clId="{7B4A7A8A-2B43-4D51-88AB-8816A3C3711D}" dt="2022-10-16T09:03:58.457" v="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708" y="7621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77074876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№289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116512" y="2270261"/>
            <a:ext cx="4588778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17, ночью 18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71269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17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Переменная облачность, без осадков. Ветер северо-восточный 7-12 м/с. Температура воздуха ночью 10-12, днем 17-19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18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17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18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северо-восточный 5-10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ночью 11-13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15403</TotalTime>
  <Words>630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2408</cp:revision>
  <cp:lastPrinted>2021-10-15T03:50:29Z</cp:lastPrinted>
  <dcterms:created xsi:type="dcterms:W3CDTF">2018-03-27T06:03:00Z</dcterms:created>
  <dcterms:modified xsi:type="dcterms:W3CDTF">2022-10-16T09:04:00Z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