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1E8490-4EB7-4E49-B274-5C0E613132F1}" v="1" dt="2022-10-16T09:43:10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81E8490-4EB7-4E49-B274-5C0E613132F1}"/>
    <pc:docChg chg="modSld">
      <pc:chgData name="Moldir Kabdualieva" userId="df42278df007c026" providerId="LiveId" clId="{F81E8490-4EB7-4E49-B274-5C0E613132F1}" dt="2022-10-16T09:43:43.730" v="5" actId="20577"/>
      <pc:docMkLst>
        <pc:docMk/>
      </pc:docMkLst>
      <pc:sldChg chg="modSp mod">
        <pc:chgData name="Moldir Kabdualieva" userId="df42278df007c026" providerId="LiveId" clId="{F81E8490-4EB7-4E49-B274-5C0E613132F1}" dt="2022-10-16T09:43:43.730" v="5" actId="20577"/>
        <pc:sldMkLst>
          <pc:docMk/>
          <pc:sldMk cId="0" sldId="261"/>
        </pc:sldMkLst>
        <pc:spChg chg="mod">
          <ac:chgData name="Moldir Kabdualieva" userId="df42278df007c026" providerId="LiveId" clId="{F81E8490-4EB7-4E49-B274-5C0E613132F1}" dt="2022-10-16T09:43:43.730" v="5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F81E8490-4EB7-4E49-B274-5C0E613132F1}" dt="2022-10-16T09:43:10.33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F81E8490-4EB7-4E49-B274-5C0E613132F1}" dt="2022-10-16T09:43:35.961" v="1"/>
        <pc:sldMkLst>
          <pc:docMk/>
          <pc:sldMk cId="334028445" sldId="265"/>
        </pc:sldMkLst>
        <pc:spChg chg="mod">
          <ac:chgData name="Moldir Kabdualieva" userId="df42278df007c026" providerId="LiveId" clId="{F81E8490-4EB7-4E49-B274-5C0E613132F1}" dt="2022-10-16T09:43:35.96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12792006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16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2285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17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Дождь.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с переходом на северо-западный 7-12 м/с. Температура воздуха ночью 5-7°, днем 10-12°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17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Осадки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5-10 м/с. Температура воздуха  ночью 0-2°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88850" y="2426983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76287" y="3577961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16615</TotalTime>
  <Words>601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2408</cp:revision>
  <cp:lastPrinted>2021-10-14T11:15:53Z</cp:lastPrinted>
  <dcterms:created xsi:type="dcterms:W3CDTF">2018-03-27T06:03:00Z</dcterms:created>
  <dcterms:modified xsi:type="dcterms:W3CDTF">2022-10-16T09:43:44Z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