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156BE75-75F4-47BC-87B7-1479DDC9E07B}"/>
    <pc:docChg chg="custSel modSld">
      <pc:chgData name="Moldir Kabdualieva" userId="df42278df007c026" providerId="LiveId" clId="{9156BE75-75F4-47BC-87B7-1479DDC9E07B}" dt="2022-10-16T09:54:58.134" v="39" actId="20577"/>
      <pc:docMkLst>
        <pc:docMk/>
      </pc:docMkLst>
      <pc:sldChg chg="modSp mod">
        <pc:chgData name="Moldir Kabdualieva" userId="df42278df007c026" providerId="LiveId" clId="{9156BE75-75F4-47BC-87B7-1479DDC9E07B}" dt="2022-10-16T09:54:58.134" v="39" actId="20577"/>
        <pc:sldMkLst>
          <pc:docMk/>
          <pc:sldMk cId="0" sldId="261"/>
        </pc:sldMkLst>
        <pc:spChg chg="mod">
          <ac:chgData name="Moldir Kabdualieva" userId="df42278df007c026" providerId="LiveId" clId="{9156BE75-75F4-47BC-87B7-1479DDC9E07B}" dt="2022-10-16T09:54:58.134" v="39" actId="20577"/>
          <ac:spMkLst>
            <pc:docMk/>
            <pc:sldMk cId="0" sldId="261"/>
            <ac:spMk id="14" creationId="{00000000-0000-0000-0000-000000000000}"/>
          </ac:spMkLst>
        </pc:spChg>
        <pc:graphicFrameChg chg="modGraphic">
          <ac:chgData name="Moldir Kabdualieva" userId="df42278df007c026" providerId="LiveId" clId="{9156BE75-75F4-47BC-87B7-1479DDC9E07B}" dt="2022-10-16T09:54:27.725" v="37" actId="20577"/>
          <ac:graphicFrameMkLst>
            <pc:docMk/>
            <pc:sldMk cId="0" sldId="261"/>
            <ac:graphicFrameMk id="15" creationId="{94CC0974-E1E4-47F3-9A8B-49A879A3B96B}"/>
          </ac:graphicFrameMkLst>
        </pc:graphicFrameChg>
        <pc:graphicFrameChg chg="modGraphic">
          <ac:chgData name="Moldir Kabdualieva" userId="df42278df007c026" providerId="LiveId" clId="{9156BE75-75F4-47BC-87B7-1479DDC9E07B}" dt="2022-10-16T09:53:59.033" v="0" actId="207"/>
          <ac:graphicFrameMkLst>
            <pc:docMk/>
            <pc:sldMk cId="0" sldId="261"/>
            <ac:graphicFrameMk id="19" creationId="{00000000-0000-0000-0000-000000000000}"/>
          </ac:graphicFrameMkLst>
        </pc:graphicFrameChg>
      </pc:sldChg>
      <pc:sldChg chg="modSp mod">
        <pc:chgData name="Moldir Kabdualieva" userId="df42278df007c026" providerId="LiveId" clId="{9156BE75-75F4-47BC-87B7-1479DDC9E07B}" dt="2022-10-16T09:54:02.216" v="1"/>
        <pc:sldMkLst>
          <pc:docMk/>
          <pc:sldMk cId="334028445" sldId="265"/>
        </pc:sldMkLst>
        <pc:spChg chg="mod">
          <ac:chgData name="Moldir Kabdualieva" userId="df42278df007c026" providerId="LiveId" clId="{9156BE75-75F4-47BC-87B7-1479DDC9E07B}" dt="2022-10-16T09:54:02.216" v="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115049422"/>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289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16 қазан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16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499840389"/>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17 </a:t>
            </a:r>
            <a:r>
              <a:rPr lang="kk-KZ" altLang="ru-RU" sz="1100" b="1" dirty="0">
                <a:latin typeface="Times New Roman" panose="02020603050405020304" pitchFamily="18" charset="0"/>
                <a:cs typeface="Times New Roman" panose="02020603050405020304" pitchFamily="18" charset="0"/>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16 </a:t>
            </a:r>
            <a:r>
              <a:rPr lang="ru-RU" altLang="ru-RU" sz="1100" b="1" dirty="0" err="1">
                <a:latin typeface="Times New Roman" panose="02020603050405020304" pitchFamily="18" charset="0"/>
                <a:cs typeface="Times New Roman" panose="02020603050405020304" pitchFamily="18" charset="0"/>
              </a:rPr>
              <a:t>қазан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17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lgn="just"/>
            <a:r>
              <a:rPr lang="kk-KZ" sz="1100" dirty="0">
                <a:latin typeface="Times New Roman" pitchFamily="18" charset="0"/>
                <a:cs typeface="Times New Roman" pitchFamily="18" charset="0"/>
              </a:rPr>
              <a:t>Көшпелі бұлтты, жауын-шашынсыз. Түнде және таңертең тұман. Жел солтүстік-батыстан соғады, күші 2-7 м/с. Ауа температурасы түнде 1 градус аяз-1 градус жылы, күндіз 9-11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18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17</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қазанға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18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жауын-шашынсыз.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батыстан, оңтүстік-батыстан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09766" y="304066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97911" y="2197067"/>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17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a:solidFill>
                  <a:schemeClr val="tx1"/>
                </a:solidFill>
                <a:latin typeface="Times New Roman" panose="02020603050405020304" pitchFamily="18" charset="0"/>
                <a:cs typeface="Times New Roman" panose="02020603050405020304" pitchFamily="18" charset="0"/>
              </a:rPr>
              <a:t>, </a:t>
            </a:r>
            <a:r>
              <a:rPr lang="ru-RU" sz="1100" b="1">
                <a:solidFill>
                  <a:schemeClr val="tx1"/>
                </a:solidFill>
                <a:latin typeface="Times New Roman" panose="02020603050405020304" pitchFamily="18" charset="0"/>
                <a:cs typeface="Times New Roman" panose="02020603050405020304" pitchFamily="18" charset="0"/>
              </a:rPr>
              <a:t>18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15629</TotalTime>
  <Words>622</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2905</cp:revision>
  <cp:lastPrinted>2021-07-01T03:56:27Z</cp:lastPrinted>
  <dcterms:created xsi:type="dcterms:W3CDTF">2018-03-27T06:03:00Z</dcterms:created>
  <dcterms:modified xsi:type="dcterms:W3CDTF">2022-10-16T09:55:04Z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