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D98749-B444-450C-8F55-430FE5D24146}" v="1" dt="2022-10-16T09:36:15.04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00D98749-B444-450C-8F55-430FE5D24146}"/>
    <pc:docChg chg="modSld">
      <pc:chgData name="Moldir Kabdualieva" userId="df42278df007c026" providerId="LiveId" clId="{00D98749-B444-450C-8F55-430FE5D24146}" dt="2022-10-16T09:36:15.049" v="0"/>
      <pc:docMkLst>
        <pc:docMk/>
      </pc:docMkLst>
      <pc:sldChg chg="modSp">
        <pc:chgData name="Moldir Kabdualieva" userId="df42278df007c026" providerId="LiveId" clId="{00D98749-B444-450C-8F55-430FE5D24146}" dt="2022-10-16T09:36:15.049" v="0"/>
        <pc:sldMkLst>
          <pc:docMk/>
          <pc:sldMk cId="0" sldId="261"/>
        </pc:sldMkLst>
        <pc:graphicFrameChg chg="mod">
          <ac:chgData name="Moldir Kabdualieva" userId="df42278df007c026" providerId="LiveId" clId="{00D98749-B444-450C-8F55-430FE5D24146}" dt="2022-10-16T09:36:15.049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Кызылорда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604067398"/>
              </p:ext>
            </p:extLst>
          </p:nvPr>
        </p:nvGraphicFramePr>
        <p:xfrm>
          <a:off x="307975" y="2588895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kk-KZ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№289</a:t>
                      </a:r>
                      <a:endParaRPr lang="kk-KZ" altLang="x-none" sz="1600" b="1" i="1" baseline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Кызылорда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4438" y="2643182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17 октября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18 октября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549406574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</a:t>
                      </a:r>
                      <a:r>
                        <a:rPr sz="7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</a:t>
                      </a: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28.02.2015г</a:t>
                      </a:r>
                      <a:r>
                        <a:rPr lang="kk-KZ"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73410" y="4272758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16 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1179224"/>
              </p:ext>
            </p:extLst>
          </p:nvPr>
        </p:nvGraphicFramePr>
        <p:xfrm>
          <a:off x="4993576" y="4733142"/>
          <a:ext cx="4691064" cy="1779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681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8444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3333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852851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928710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5" y="171041"/>
            <a:ext cx="4824413" cy="2105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17 октября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16 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 ч. 17 октября 2022 г.</a:t>
            </a:r>
            <a:r>
              <a:rPr 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Переменная облачность, без осадков. Ветер северный, северо-восточный 5-10 м/с. Температура воздуха ночью 4-6, днем 16-18 тепла.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18 октября</a:t>
            </a: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20 ч. 17 октября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08 ч. 18 </a:t>
            </a:r>
            <a:r>
              <a:rPr lang="ru-RU" sz="1200" b="1" dirty="0" err="1">
                <a:latin typeface="Times New Roman" pitchFamily="18" charset="0"/>
                <a:cs typeface="Times New Roman" pitchFamily="18" charset="0"/>
                <a:sym typeface="+mn-ea"/>
              </a:rPr>
              <a:t>ок</a:t>
            </a:r>
            <a:r>
              <a:rPr lang="kk-KZ" sz="1200" b="1" dirty="0">
                <a:latin typeface="Times New Roman" pitchFamily="18" charset="0"/>
                <a:cs typeface="Times New Roman" pitchFamily="18" charset="0"/>
                <a:sym typeface="+mn-ea"/>
              </a:rPr>
              <a:t>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Переменная облачность, без осадков. Ветер северный, северо-восточный 5-10 м/с. Температура воздуха ночью 3-5 тепла.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24438" y="371475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отсутствуют.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67402" y="4551975"/>
            <a:ext cx="4661089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kk-KZ" sz="1200" i="1" dirty="0"/>
              <a:t>№1 - </a:t>
            </a:r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улица Торекулова, 76;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№2 - улица Нариманова, 6 («Кустовая радиостанция»);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№3 – Улица К</a:t>
            </a:r>
            <a:r>
              <a:rPr lang="ru-RU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ойсары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батыра, б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/н.</a:t>
            </a:r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(«Аэрологическая станция»).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4" y="59388"/>
            <a:ext cx="484028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45310" y="4467150"/>
            <a:ext cx="4298660" cy="1759977"/>
            <a:chOff x="523875" y="3968016"/>
            <a:chExt cx="4298660" cy="1930329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68016"/>
              <a:ext cx="4291013" cy="70889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3" y="1291796"/>
            <a:ext cx="484028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5" name="Таблица 14"/>
          <p:cNvGraphicFramePr/>
          <p:nvPr>
            <p:extLst>
              <p:ext uri="{D42A27DB-BD31-4B8C-83A1-F6EECF244321}">
                <p14:modId xmlns:p14="http://schemas.microsoft.com/office/powerpoint/2010/main" val="2389462704"/>
              </p:ext>
            </p:extLst>
          </p:nvPr>
        </p:nvGraphicFramePr>
        <p:xfrm>
          <a:off x="4998521" y="491636"/>
          <a:ext cx="4732907" cy="815340"/>
        </p:xfrm>
        <a:graphic>
          <a:graphicData uri="http://schemas.openxmlformats.org/drawingml/2006/table">
            <a:tbl>
              <a:tblPr/>
              <a:tblGrid>
                <a:gridCol w="9625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03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26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9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66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0,21 ≤ Р &lt; 0,28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1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0,28 ≤ Р &lt; 0,39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5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9" name="Прямоугольник 1"/>
          <p:cNvSpPr/>
          <p:nvPr/>
        </p:nvSpPr>
        <p:spPr>
          <a:xfrm>
            <a:off x="5084169" y="6184053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 С. </a:t>
            </a:r>
            <a:r>
              <a:rPr lang="ru-RU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Кабдуали</a:t>
            </a:r>
            <a:r>
              <a:rPr lang="kk-KZ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ева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955119" y="2040793"/>
            <a:ext cx="4806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2584947233"/>
              </p:ext>
            </p:extLst>
          </p:nvPr>
        </p:nvGraphicFramePr>
        <p:xfrm>
          <a:off x="5017188" y="230397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4974500" y="455197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</a:t>
            </a:r>
            <a:r>
              <a:rPr lang="ru-RU" sz="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атмосфере.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66654" y="1643050"/>
            <a:ext cx="47149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Директор филиала                                         </a:t>
            </a: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Г. Амиралиева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Исполнитель:                                          инженер М. Садуакасов.</a:t>
            </a: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kk-KZ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16.10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.2022 г. </a:t>
            </a: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12:00 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(местное время)</a:t>
            </a: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Тел: 8 7242 238573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13664</TotalTime>
  <Words>650</Words>
  <Application>Microsoft Office PowerPoint</Application>
  <PresentationFormat>Лист A4 (210x297 мм)</PresentationFormat>
  <Paragraphs>107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2404</cp:revision>
  <cp:lastPrinted>2021-07-01T03:56:27Z</cp:lastPrinted>
  <dcterms:created xsi:type="dcterms:W3CDTF">2018-03-27T06:03:00Z</dcterms:created>
  <dcterms:modified xsi:type="dcterms:W3CDTF">2022-10-16T09:36:25Z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