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83A2CD-C10D-4FA7-B2A1-745A078D21F1}" v="1" dt="2022-10-16T09:54:41.9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683A2CD-C10D-4FA7-B2A1-745A078D21F1}"/>
    <pc:docChg chg="modSld">
      <pc:chgData name="Moldir Kabdualieva" userId="df42278df007c026" providerId="LiveId" clId="{4683A2CD-C10D-4FA7-B2A1-745A078D21F1}" dt="2022-10-16T09:54:52.940" v="3" actId="20577"/>
      <pc:docMkLst>
        <pc:docMk/>
      </pc:docMkLst>
      <pc:sldChg chg="modSp mod">
        <pc:chgData name="Moldir Kabdualieva" userId="df42278df007c026" providerId="LiveId" clId="{4683A2CD-C10D-4FA7-B2A1-745A078D21F1}" dt="2022-10-16T09:54:52.940" v="3" actId="20577"/>
        <pc:sldMkLst>
          <pc:docMk/>
          <pc:sldMk cId="0" sldId="261"/>
        </pc:sldMkLst>
        <pc:spChg chg="mod">
          <ac:chgData name="Moldir Kabdualieva" userId="df42278df007c026" providerId="LiveId" clId="{4683A2CD-C10D-4FA7-B2A1-745A078D21F1}" dt="2022-10-16T09:54:52.940" v="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4683A2CD-C10D-4FA7-B2A1-745A078D21F1}" dt="2022-10-16T09:54:41.95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4683A2CD-C10D-4FA7-B2A1-745A078D21F1}" dt="2022-10-16T09:54:48.104" v="1"/>
        <pc:sldMkLst>
          <pc:docMk/>
          <pc:sldMk cId="334028445" sldId="265"/>
        </pc:sldMkLst>
        <pc:spChg chg="mod">
          <ac:chgData name="Moldir Kabdualieva" userId="df42278df007c026" providerId="LiveId" clId="{4683A2CD-C10D-4FA7-B2A1-745A078D21F1}" dt="2022-10-16T09:54:48.104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552411495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  <a:endParaRPr lang="zh-CN" altLang="x-none" sz="1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382808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 октября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18 октября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16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055910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17 октября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осадков. Ночью и утром туман</a:t>
            </a:r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Ветер северо-западный 2-7 м/с. Температура воздуха ночью 1 мороза-1 тепла, днём 9-11 тепла.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17 октября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18 октября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западный, юго-западный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м/с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0-2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15947</TotalTime>
  <Words>635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2766</cp:revision>
  <cp:lastPrinted>2021-07-01T03:56:27Z</cp:lastPrinted>
  <dcterms:created xsi:type="dcterms:W3CDTF">2018-03-27T06:03:00Z</dcterms:created>
  <dcterms:modified xsi:type="dcterms:W3CDTF">2022-10-16T09:55:01Z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