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0" clrIdx="0">
    <p:extLst>
      <p:ext uri="{19B8F6BF-5375-455C-9EA6-DF929625EA0E}">
        <p15:presenceInfo xmlns:p15="http://schemas.microsoft.com/office/powerpoint/2012/main" userId="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91"/>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10" Type="http://schemas.microsoft.com/office/2016/11/relationships/changesInfo" Target="changesInfos/changesInfo1.xml"/><Relationship Id="rId4" Type="http://schemas.openxmlformats.org/officeDocument/2006/relationships/notesMaster" Target="notesMasters/notes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D7E11ADA-36EC-4E88-9077-922F0AA487C0}"/>
    <pc:docChg chg="modSld">
      <pc:chgData name="Moldir Kabdualieva" userId="df42278df007c026" providerId="LiveId" clId="{D7E11ADA-36EC-4E88-9077-922F0AA487C0}" dt="2022-10-16T09:34:09.056" v="43" actId="20577"/>
      <pc:docMkLst>
        <pc:docMk/>
      </pc:docMkLst>
      <pc:sldChg chg="modSp mod">
        <pc:chgData name="Moldir Kabdualieva" userId="df42278df007c026" providerId="LiveId" clId="{D7E11ADA-36EC-4E88-9077-922F0AA487C0}" dt="2022-10-16T09:34:09.056" v="43" actId="20577"/>
        <pc:sldMkLst>
          <pc:docMk/>
          <pc:sldMk cId="0" sldId="261"/>
        </pc:sldMkLst>
        <pc:spChg chg="mod">
          <ac:chgData name="Moldir Kabdualieva" userId="df42278df007c026" providerId="LiveId" clId="{D7E11ADA-36EC-4E88-9077-922F0AA487C0}" dt="2022-10-16T09:33:17.285" v="37" actId="20577"/>
          <ac:spMkLst>
            <pc:docMk/>
            <pc:sldMk cId="0" sldId="261"/>
            <ac:spMk id="14" creationId="{00000000-0000-0000-0000-000000000000}"/>
          </ac:spMkLst>
        </pc:spChg>
        <pc:graphicFrameChg chg="modGraphic">
          <ac:chgData name="Moldir Kabdualieva" userId="df42278df007c026" providerId="LiveId" clId="{D7E11ADA-36EC-4E88-9077-922F0AA487C0}" dt="2022-10-16T09:34:09.056" v="43" actId="20577"/>
          <ac:graphicFrameMkLst>
            <pc:docMk/>
            <pc:sldMk cId="0" sldId="261"/>
            <ac:graphicFrameMk id="19" creationId="{00000000-0000-0000-0000-000000000000}"/>
          </ac:graphicFrameMkLst>
        </pc:graphicFrameChg>
        <pc:graphicFrameChg chg="modGraphic">
          <ac:chgData name="Moldir Kabdualieva" userId="df42278df007c026" providerId="LiveId" clId="{D7E11ADA-36EC-4E88-9077-922F0AA487C0}" dt="2022-10-16T09:32:53.650" v="35" actId="20577"/>
          <ac:graphicFrameMkLst>
            <pc:docMk/>
            <pc:sldMk cId="0" sldId="261"/>
            <ac:graphicFrameMk id="23" creationId="{94CC0974-E1E4-47F3-9A8B-49A879A3B96B}"/>
          </ac:graphicFrameMkLst>
        </pc:graphicFrameChg>
      </pc:sldChg>
      <pc:sldChg chg="modSp mod">
        <pc:chgData name="Moldir Kabdualieva" userId="df42278df007c026" providerId="LiveId" clId="{D7E11ADA-36EC-4E88-9077-922F0AA487C0}" dt="2022-10-16T09:33:42.416" v="39" actId="20577"/>
        <pc:sldMkLst>
          <pc:docMk/>
          <pc:sldMk cId="334028445" sldId="265"/>
        </pc:sldMkLst>
        <pc:spChg chg="mod">
          <ac:chgData name="Moldir Kabdualieva" userId="df42278df007c026" providerId="LiveId" clId="{D7E11ADA-36EC-4E88-9077-922F0AA487C0}" dt="2022-10-16T09:33:42.416" v="39" actId="20577"/>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6242" y="114301"/>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81514" y="199760"/>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38560930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a:solidFill>
                  <a:srgbClr val="0070C0"/>
                </a:solidFill>
                <a:latin typeface="Times New Roman" panose="02020603050405020304" pitchFamily="18" charset="0"/>
                <a:cs typeface="Times New Roman" panose="02020603050405020304" pitchFamily="18" charset="0"/>
              </a:rPr>
              <a:t>Қазақстан Республикасы Экология, геология және табиғи ресурстар министрлігі</a:t>
            </a:r>
          </a:p>
          <a:p>
            <a:pPr algn="ctr"/>
            <a:r>
              <a:rPr lang="ru-RU" altLang="ru-RU" sz="1200" b="1">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748273443"/>
              </p:ext>
            </p:extLst>
          </p:nvPr>
        </p:nvGraphicFramePr>
        <p:xfrm>
          <a:off x="307975" y="2588895"/>
          <a:ext cx="4465638" cy="2362200"/>
        </p:xfrm>
        <a:graphic>
          <a:graphicData uri="http://schemas.openxmlformats.org/drawingml/2006/table">
            <a:tbl>
              <a:tblPr/>
              <a:tblGrid>
                <a:gridCol w="4465638">
                  <a:extLst>
                    <a:ext uri="{9D8B030D-6E8A-4147-A177-3AD203B41FA5}">
                      <a16:colId xmlns:a16="http://schemas.microsoft.com/office/drawing/2014/main" val="20000"/>
                    </a:ext>
                  </a:extLst>
                </a:gridCol>
              </a:tblGrid>
              <a:tr h="199223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a:t>
                      </a:r>
                      <a:r>
                        <a:rPr lang="ru-RU" altLang="x-none" sz="1600" b="1" i="1" baseline="0" dirty="0">
                          <a:solidFill>
                            <a:srgbClr val="002060"/>
                          </a:solidFill>
                          <a:latin typeface="Times New Roman" panose="02020603050405020304" pitchFamily="18" charset="0"/>
                          <a:cs typeface="Times New Roman" panose="02020603050405020304" pitchFamily="18" charset="0"/>
                        </a:rPr>
                        <a:t> 289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 </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Қостанай</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a:t>
                      </a:r>
                      <a:r>
                        <a:rPr lang="ru-RU" altLang="zh-CN" sz="1200" b="1" i="1" baseline="0" dirty="0">
                          <a:solidFill>
                            <a:schemeClr val="tx2">
                              <a:lumMod val="75000"/>
                            </a:schemeClr>
                          </a:solidFill>
                          <a:latin typeface="Times New Roman" panose="02020603050405020304" pitchFamily="18" charset="0"/>
                          <a:cs typeface="Times New Roman" panose="02020603050405020304" pitchFamily="18" charset="0"/>
                        </a:rPr>
                        <a:t>16 </a:t>
                      </a:r>
                      <a:r>
                        <a:rPr lang="ru-RU" altLang="zh-CN" sz="1200" b="1" i="1" baseline="0" dirty="0" err="1">
                          <a:solidFill>
                            <a:schemeClr val="tx2">
                              <a:lumMod val="75000"/>
                            </a:schemeClr>
                          </a:solidFill>
                          <a:latin typeface="Times New Roman" panose="02020603050405020304" pitchFamily="18" charset="0"/>
                          <a:cs typeface="Times New Roman" panose="02020603050405020304" pitchFamily="18" charset="0"/>
                        </a:rPr>
                        <a:t>қазан</a:t>
                      </a:r>
                      <a:endParaRPr lang="ru-RU" altLang="zh-CN" sz="1200" b="1" i="1" baseline="0" dirty="0">
                        <a:solidFill>
                          <a:schemeClr val="tx2">
                            <a:lumMod val="75000"/>
                          </a:schemeClr>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lang="kk-KZ" altLang="zh-CN" sz="1200" b="1" i="1" baseline="0" dirty="0">
                        <a:solidFill>
                          <a:schemeClr val="tx2">
                            <a:lumMod val="75000"/>
                          </a:schemeClr>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953000" y="114301"/>
            <a:ext cx="4752928" cy="2123658"/>
          </a:xfrm>
          <a:prstGeom prst="rect">
            <a:avLst/>
          </a:prstGeom>
        </p:spPr>
        <p:txBody>
          <a:bodyPr wrap="square">
            <a:spAutoFit/>
          </a:bodyPr>
          <a:lstStyle/>
          <a:p>
            <a:pPr lvl="0" algn="ctr"/>
            <a:r>
              <a:rPr lang="ru-RU" altLang="ru-RU" sz="1200" b="1" dirty="0" err="1">
                <a:latin typeface="Times New Roman" panose="02020603050405020304" pitchFamily="18" charset="0"/>
                <a:cs typeface="Times New Roman" panose="02020603050405020304" pitchFamily="18" charset="0"/>
              </a:rPr>
              <a:t>Қостанай</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a:t>
            </a:r>
          </a:p>
          <a:p>
            <a:pPr lvl="0"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a:t>
            </a:r>
            <a:r>
              <a:rPr lang="kk-KZ" sz="1200" b="1" dirty="0">
                <a:latin typeface="Times New Roman" panose="02020603050405020304" pitchFamily="18" charset="0"/>
                <a:cs typeface="Times New Roman" panose="02020603050405020304" pitchFamily="18" charset="0"/>
              </a:rPr>
              <a:t>17 қазанға</a:t>
            </a:r>
          </a:p>
          <a:p>
            <a:pPr lvl="0" algn="ctr"/>
            <a:endParaRPr lang="kk-KZ" sz="1200" b="1" dirty="0">
              <a:latin typeface="Times New Roman" panose="02020603050405020304" pitchFamily="18" charset="0"/>
              <a:cs typeface="Times New Roman" panose="02020603050405020304" pitchFamily="18" charset="0"/>
            </a:endParaRPr>
          </a:p>
          <a:p>
            <a:pPr lvl="0" algn="ctr"/>
            <a:r>
              <a:rPr lang="kk-KZ" altLang="ru-RU" sz="1200" b="1" dirty="0">
                <a:latin typeface="Times New Roman" panose="02020603050405020304" pitchFamily="18" charset="0"/>
                <a:cs typeface="Times New Roman" panose="02020603050405020304" pitchFamily="18" charset="0"/>
              </a:rPr>
              <a:t>   16 қазан 2022 ж. сағ. 21-ден 17</a:t>
            </a:r>
            <a:r>
              <a:rPr lang="kk-KZ" sz="1200" b="1" dirty="0">
                <a:latin typeface="Times New Roman" panose="02020603050405020304" pitchFamily="18" charset="0"/>
                <a:cs typeface="Times New Roman" panose="02020603050405020304" pitchFamily="18" charset="0"/>
              </a:rPr>
              <a:t> қазанға </a:t>
            </a:r>
            <a:r>
              <a:rPr lang="kk-KZ" altLang="ru-RU" sz="1200" b="1" dirty="0">
                <a:latin typeface="Times New Roman" panose="02020603050405020304" pitchFamily="18" charset="0"/>
                <a:cs typeface="Times New Roman" panose="02020603050405020304" pitchFamily="18" charset="0"/>
              </a:rPr>
              <a:t>2022 ж. сағ. 21 дейін</a:t>
            </a:r>
          </a:p>
          <a:p>
            <a:pPr lvl="0"/>
            <a:r>
              <a:rPr lang="ru-RU" sz="1200" dirty="0" err="1">
                <a:latin typeface="Times New Roman" panose="02020603050405020304" pitchFamily="18" charset="0"/>
                <a:cs typeface="Times New Roman" panose="02020603050405020304" pitchFamily="18" charset="0"/>
              </a:rPr>
              <a:t>Жауын-шашынсыз</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Батыстан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солтүстік-батыстан</a:t>
            </a:r>
            <a:r>
              <a:rPr lang="ru-RU" sz="1200" dirty="0">
                <a:latin typeface="Times New Roman" panose="02020603050405020304" pitchFamily="18" charset="0"/>
                <a:cs typeface="Times New Roman" panose="02020603050405020304" pitchFamily="18" charset="0"/>
              </a:rPr>
              <a:t> </a:t>
            </a:r>
            <a:r>
              <a:rPr lang="kk-KZ" sz="1200" dirty="0">
                <a:latin typeface="Times New Roman" panose="02020603050405020304" pitchFamily="18" charset="0"/>
                <a:cs typeface="Times New Roman" panose="02020603050405020304" pitchFamily="18" charset="0"/>
              </a:rPr>
              <a:t>жел соғады , күші 9-14 м/с.</a:t>
            </a:r>
            <a:r>
              <a:rPr lang="kk-KZ" sz="1200" dirty="0">
                <a:solidFill>
                  <a:prstClr val="black"/>
                </a:solidFill>
                <a:latin typeface="Times New Roman" panose="02020603050405020304" pitchFamily="18" charset="0"/>
                <a:cs typeface="Times New Roman" panose="02020603050405020304" pitchFamily="18" charset="0"/>
              </a:rPr>
              <a:t> Ауа температурасы түнде 1-3, күндіз 9-11 жылы.</a:t>
            </a:r>
          </a:p>
          <a:p>
            <a:pPr lvl="0"/>
            <a:endParaRPr lang="kk-KZ" sz="1200" dirty="0">
              <a:latin typeface="Times New Roman" panose="02020603050405020304" pitchFamily="18" charset="0"/>
              <a:cs typeface="Times New Roman" panose="02020603050405020304" pitchFamily="18" charset="0"/>
            </a:endParaRPr>
          </a:p>
          <a:p>
            <a:pPr lvl="0" algn="ctr"/>
            <a:r>
              <a:rPr lang="kk-KZ" sz="1200" b="1" dirty="0">
                <a:latin typeface="Times New Roman" panose="02020603050405020304" pitchFamily="18" charset="0"/>
                <a:cs typeface="Times New Roman" panose="02020603050405020304" pitchFamily="18" charset="0"/>
              </a:rPr>
              <a:t>2022 жылғы 18 қазанға</a:t>
            </a:r>
          </a:p>
          <a:p>
            <a:pPr lvl="0" algn="ctr"/>
            <a:r>
              <a:rPr lang="kk-KZ" sz="1200" b="1" dirty="0">
                <a:latin typeface="Times New Roman" panose="02020603050405020304" pitchFamily="18" charset="0"/>
                <a:cs typeface="Times New Roman" panose="02020603050405020304" pitchFamily="18" charset="0"/>
              </a:rPr>
              <a:t> 17 қазанға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21-ден </a:t>
            </a:r>
            <a:r>
              <a:rPr lang="ru-RU" sz="1200" b="1" dirty="0" err="1">
                <a:latin typeface="Times New Roman" panose="02020603050405020304" pitchFamily="18" charset="0"/>
                <a:cs typeface="Times New Roman" panose="02020603050405020304" pitchFamily="18" charset="0"/>
              </a:rPr>
              <a:t>бастап</a:t>
            </a:r>
            <a:r>
              <a:rPr lang="ru-RU" sz="1200" b="1" dirty="0">
                <a:latin typeface="Times New Roman" panose="02020603050405020304" pitchFamily="18" charset="0"/>
                <a:cs typeface="Times New Roman" panose="02020603050405020304" pitchFamily="18" charset="0"/>
              </a:rPr>
              <a:t> 18 </a:t>
            </a:r>
            <a:r>
              <a:rPr lang="ru-RU" sz="1200" b="1" dirty="0" err="1">
                <a:latin typeface="Times New Roman" panose="02020603050405020304" pitchFamily="18" charset="0"/>
                <a:cs typeface="Times New Roman" panose="02020603050405020304" pitchFamily="18" charset="0"/>
              </a:rPr>
              <a:t>қазанға</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09-ға </a:t>
            </a:r>
            <a:r>
              <a:rPr lang="ru-RU" sz="1200" b="1" dirty="0" err="1">
                <a:latin typeface="Times New Roman" panose="02020603050405020304" pitchFamily="18" charset="0"/>
                <a:cs typeface="Times New Roman" panose="02020603050405020304" pitchFamily="18" charset="0"/>
              </a:rPr>
              <a:t>дейін</a:t>
            </a:r>
            <a:r>
              <a:rPr lang="ru-RU" sz="1200" b="1" dirty="0">
                <a:latin typeface="Times New Roman" panose="02020603050405020304" pitchFamily="18" charset="0"/>
                <a:cs typeface="Times New Roman" panose="02020603050405020304" pitchFamily="18" charset="0"/>
              </a:rPr>
              <a:t> </a:t>
            </a:r>
          </a:p>
          <a:p>
            <a:pPr lvl="0"/>
            <a:r>
              <a:rPr lang="ru-RU" sz="1200" dirty="0">
                <a:latin typeface="Times New Roman" panose="02020603050405020304" pitchFamily="18" charset="0"/>
                <a:cs typeface="Times New Roman" panose="02020603050405020304" pitchFamily="18" charset="0"/>
              </a:rPr>
              <a:t>Жауын-шашынсыз. </a:t>
            </a:r>
            <a:r>
              <a:rPr lang="ru-RU" sz="1200" dirty="0" err="1">
                <a:latin typeface="Times New Roman" panose="02020603050405020304" pitchFamily="18" charset="0"/>
                <a:cs typeface="Times New Roman" panose="02020603050405020304" pitchFamily="18" charset="0"/>
              </a:rPr>
              <a:t>Батыстан</a:t>
            </a:r>
            <a:r>
              <a:rPr lang="ru-RU" sz="1200" dirty="0">
                <a:latin typeface="Times New Roman" panose="02020603050405020304" pitchFamily="18" charset="0"/>
                <a:cs typeface="Times New Roman" panose="02020603050405020304" pitchFamily="18" charset="0"/>
              </a:rPr>
              <a:t> </a:t>
            </a:r>
            <a:r>
              <a:rPr lang="kk-KZ" sz="1200" dirty="0">
                <a:latin typeface="Times New Roman" panose="02020603050405020304" pitchFamily="18" charset="0"/>
                <a:cs typeface="Times New Roman" panose="02020603050405020304" pitchFamily="18" charset="0"/>
              </a:rPr>
              <a:t>жел соғады </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күші</a:t>
            </a:r>
            <a:r>
              <a:rPr lang="ru-RU" sz="1200" dirty="0">
                <a:latin typeface="Times New Roman" panose="02020603050405020304" pitchFamily="18" charset="0"/>
                <a:cs typeface="Times New Roman" panose="02020603050405020304" pitchFamily="18" charset="0"/>
              </a:rPr>
              <a:t> 9-14 м/с. </a:t>
            </a:r>
            <a:r>
              <a:rPr lang="ru-RU" sz="1200" dirty="0" err="1">
                <a:latin typeface="Times New Roman" panose="02020603050405020304" pitchFamily="18" charset="0"/>
                <a:cs typeface="Times New Roman" panose="02020603050405020304" pitchFamily="18" charset="0"/>
              </a:rPr>
              <a:t>Ауа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температурасы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түнде</a:t>
            </a:r>
            <a:r>
              <a:rPr lang="ru-RU" sz="1200">
                <a:latin typeface="Times New Roman" panose="02020603050405020304" pitchFamily="18" charset="0"/>
                <a:cs typeface="Times New Roman" panose="02020603050405020304" pitchFamily="18" charset="0"/>
              </a:rPr>
              <a:t> 1-3 </a:t>
            </a:r>
            <a:r>
              <a:rPr lang="ru-RU" sz="1200" dirty="0">
                <a:latin typeface="Times New Roman" panose="02020603050405020304" pitchFamily="18" charset="0"/>
                <a:cs typeface="Times New Roman" panose="02020603050405020304" pitchFamily="18" charset="0"/>
              </a:rPr>
              <a:t>градус </a:t>
            </a:r>
            <a:r>
              <a:rPr lang="ru-RU" sz="1200" dirty="0" err="1">
                <a:latin typeface="Times New Roman" panose="02020603050405020304" pitchFamily="18" charset="0"/>
                <a:cs typeface="Times New Roman" panose="02020603050405020304" pitchFamily="18" charset="0"/>
              </a:rPr>
              <a:t>жылы</a:t>
            </a:r>
            <a:r>
              <a:rPr lang="ru-RU" sz="1200" dirty="0">
                <a:latin typeface="Times New Roman" panose="02020603050405020304" pitchFamily="18" charset="0"/>
                <a:cs typeface="Times New Roman" panose="02020603050405020304" pitchFamily="18" charset="0"/>
              </a:rPr>
              <a:t>.</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401631732"/>
              </p:ext>
            </p:extLst>
          </p:nvPr>
        </p:nvGraphicFramePr>
        <p:xfrm>
          <a:off x="5021266" y="4534534"/>
          <a:ext cx="4667576" cy="1893753"/>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430713">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133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133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2268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48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51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3652201443"/>
              </p:ext>
            </p:extLst>
          </p:nvPr>
        </p:nvGraphicFramePr>
        <p:xfrm>
          <a:off x="4973638" y="6464130"/>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80965" y="4037026"/>
            <a:ext cx="4797380"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16 </a:t>
            </a:r>
            <a:r>
              <a:rPr lang="ru-RU" altLang="ru-RU" sz="1200" b="1" dirty="0" err="1">
                <a:latin typeface="Times New Roman" panose="02020603050405020304" pitchFamily="18" charset="0"/>
                <a:cs typeface="Times New Roman" panose="02020603050405020304" pitchFamily="18" charset="0"/>
              </a:rPr>
              <a:t>қазанға</a:t>
            </a:r>
            <a:endParaRPr lang="ru-RU" altLang="ru-RU" sz="1200" b="1" dirty="0">
              <a:latin typeface="Times New Roman" panose="02020603050405020304" pitchFamily="18" charset="0"/>
              <a:cs typeface="Times New Roman" panose="02020603050405020304" pitchFamily="18" charset="0"/>
            </a:endParaRPr>
          </a:p>
          <a:p>
            <a:pPr algn="ct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Қостанай</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5" name="TextBox 13"/>
          <p:cNvSpPr txBox="1"/>
          <p:nvPr/>
        </p:nvSpPr>
        <p:spPr>
          <a:xfrm>
            <a:off x="4988924" y="3753556"/>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6" name="TextBox 13"/>
          <p:cNvSpPr txBox="1"/>
          <p:nvPr/>
        </p:nvSpPr>
        <p:spPr>
          <a:xfrm>
            <a:off x="4980965" y="2553227"/>
            <a:ext cx="4667576" cy="120032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a:solidFill>
                  <a:schemeClr val="tx1"/>
                </a:solidFill>
                <a:latin typeface="Times New Roman" panose="02020603050405020304" pitchFamily="18" charset="0"/>
                <a:cs typeface="Times New Roman" panose="02020603050405020304" pitchFamily="18" charset="0"/>
              </a:rPr>
              <a:t>16, 2022 </a:t>
            </a:r>
            <a:r>
              <a:rPr lang="ru-RU" sz="1200" dirty="0" err="1">
                <a:solidFill>
                  <a:schemeClr val="tx1"/>
                </a:solidFill>
                <a:latin typeface="Times New Roman" panose="02020603050405020304" pitchFamily="18" charset="0"/>
                <a:cs typeface="Times New Roman" panose="02020603050405020304" pitchFamily="18" charset="0"/>
              </a:rPr>
              <a:t>жылдың</a:t>
            </a:r>
            <a:r>
              <a:rPr lang="ru-RU" sz="1200" dirty="0">
                <a:solidFill>
                  <a:schemeClr val="tx1"/>
                </a:solidFill>
                <a:latin typeface="Times New Roman" panose="02020603050405020304" pitchFamily="18" charset="0"/>
                <a:cs typeface="Times New Roman" panose="02020603050405020304" pitchFamily="18" charset="0"/>
              </a:rPr>
              <a:t> 17 </a:t>
            </a:r>
            <a:r>
              <a:rPr lang="ru-RU" sz="1200" dirty="0" err="1">
                <a:solidFill>
                  <a:schemeClr val="tx1"/>
                </a:solidFill>
                <a:latin typeface="Times New Roman" panose="02020603050405020304" pitchFamily="18" charset="0"/>
                <a:cs typeface="Times New Roman" panose="02020603050405020304" pitchFamily="18" charset="0"/>
              </a:rPr>
              <a:t>қазанға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түні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ыдыруына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a:t>
            </a:r>
          </a:p>
          <a:p>
            <a:pPr algn="just"/>
            <a:r>
              <a:rPr lang="ru-RU" sz="1200" dirty="0">
                <a:solidFill>
                  <a:schemeClr val="tx1"/>
                </a:solidFill>
                <a:latin typeface="Times New Roman" panose="02020603050405020304" pitchFamily="18" charset="0"/>
                <a:cs typeface="Times New Roman" panose="02020603050405020304" pitchFamily="18" charset="0"/>
              </a:rPr>
              <a:t> Жалпы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төмендеуі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a:p>
            <a:pPr algn="just"/>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28589" y="4659557"/>
            <a:ext cx="4794304"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1 бекет – Қайырбеков көшесі, 379;</a:t>
            </a:r>
          </a:p>
          <a:p>
            <a:pPr algn="just"/>
            <a:r>
              <a:rPr lang="kk-KZ" sz="1200" dirty="0">
                <a:latin typeface="Times New Roman" panose="02020603050405020304" pitchFamily="18" charset="0"/>
                <a:cs typeface="Times New Roman" panose="02020603050405020304" pitchFamily="18" charset="0"/>
              </a:rPr>
              <a:t>№ 3 бекет – Дощанов көшесі, 43;</a:t>
            </a:r>
            <a:endParaRPr 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2 бекет – </a:t>
            </a:r>
            <a:r>
              <a:rPr lang="ru-RU" sz="1200" dirty="0">
                <a:latin typeface="Times New Roman" panose="02020603050405020304" pitchFamily="18" charset="0"/>
                <a:cs typeface="Times New Roman" panose="02020603050405020304" pitchFamily="18" charset="0"/>
              </a:rPr>
              <a:t>Бородин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№142 </a:t>
            </a:r>
            <a:r>
              <a:rPr lang="ru-RU" sz="1200" dirty="0" err="1">
                <a:latin typeface="Times New Roman" panose="02020603050405020304" pitchFamily="18" charset="0"/>
                <a:cs typeface="Times New Roman" panose="02020603050405020304" pitchFamily="18" charset="0"/>
              </a:rPr>
              <a:t>үйдің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4 бекет – </a:t>
            </a:r>
            <a:r>
              <a:rPr lang="ru-RU" sz="1200" dirty="0">
                <a:latin typeface="Times New Roman" panose="02020603050405020304" pitchFamily="18" charset="0"/>
                <a:cs typeface="Times New Roman" panose="02020603050405020304" pitchFamily="18" charset="0"/>
              </a:rPr>
              <a:t>Маяковский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37125" y="86533"/>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025922" y="4521817"/>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25923" y="6274753"/>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2864712609"/>
              </p:ext>
            </p:extLst>
          </p:nvPr>
        </p:nvGraphicFramePr>
        <p:xfrm>
          <a:off x="5331002" y="548496"/>
          <a:ext cx="4167505" cy="772416"/>
        </p:xfrm>
        <a:graphic>
          <a:graphicData uri="http://schemas.openxmlformats.org/drawingml/2006/table">
            <a:tbl>
              <a:tblPr/>
              <a:tblGrid>
                <a:gridCol w="1327730">
                  <a:extLst>
                    <a:ext uri="{9D8B030D-6E8A-4147-A177-3AD203B41FA5}">
                      <a16:colId xmlns:a16="http://schemas.microsoft.com/office/drawing/2014/main" val="20000"/>
                    </a:ext>
                  </a:extLst>
                </a:gridCol>
                <a:gridCol w="2839775">
                  <a:extLst>
                    <a:ext uri="{9D8B030D-6E8A-4147-A177-3AD203B41FA5}">
                      <a16:colId xmlns:a16="http://schemas.microsoft.com/office/drawing/2014/main" val="20001"/>
                    </a:ext>
                  </a:extLst>
                </a:gridCol>
              </a:tblGrid>
              <a:tr h="5807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21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0,09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2139">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0,09 ≤ Р &lt; 0,13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2139">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0,13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21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0,19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32759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86628" y="2094405"/>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764040757"/>
              </p:ext>
            </p:extLst>
          </p:nvPr>
        </p:nvGraphicFramePr>
        <p:xfrm>
          <a:off x="5054197" y="2431312"/>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8689" y="451160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14777</TotalTime>
  <Words>592</Words>
  <Application>Microsoft Office PowerPoint</Application>
  <PresentationFormat>Лист A4 (210x297 мм)</PresentationFormat>
  <Paragraphs>99</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2530</cp:revision>
  <cp:lastPrinted>2021-07-01T07:38:07Z</cp:lastPrinted>
  <dcterms:created xsi:type="dcterms:W3CDTF">2018-03-27T06:03:00Z</dcterms:created>
  <dcterms:modified xsi:type="dcterms:W3CDTF">2022-10-16T09:34:12Z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