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458D98E-B7F5-4739-A7A9-D579EED381D9}"/>
    <pc:docChg chg="modSld">
      <pc:chgData name="Moldir Kabdualieva" userId="df42278df007c026" providerId="LiveId" clId="{C458D98E-B7F5-4739-A7A9-D579EED381D9}" dt="2022-10-16T09:47:08.927" v="35" actId="20577"/>
      <pc:docMkLst>
        <pc:docMk/>
      </pc:docMkLst>
      <pc:sldChg chg="modSp mod">
        <pc:chgData name="Moldir Kabdualieva" userId="df42278df007c026" providerId="LiveId" clId="{C458D98E-B7F5-4739-A7A9-D579EED381D9}" dt="2022-10-16T09:47:08.927" v="35" actId="20577"/>
        <pc:sldMkLst>
          <pc:docMk/>
          <pc:sldMk cId="0" sldId="261"/>
        </pc:sldMkLst>
        <pc:graphicFrameChg chg="modGraphic">
          <ac:chgData name="Moldir Kabdualieva" userId="df42278df007c026" providerId="LiveId" clId="{C458D98E-B7F5-4739-A7A9-D579EED381D9}" dt="2022-10-16T09:47:08.927" v="35" actId="20577"/>
          <ac:graphicFrameMkLst>
            <pc:docMk/>
            <pc:sldMk cId="0" sldId="261"/>
            <ac:graphicFrameMk id="15" creationId="{94CC0974-E1E4-47F3-9A8B-49A879A3B96B}"/>
          </ac:graphicFrameMkLst>
        </pc:graphicFrameChg>
      </pc:sldChg>
      <pc:sldChg chg="modSp mod">
        <pc:chgData name="Moldir Kabdualieva" userId="df42278df007c026" providerId="LiveId" clId="{C458D98E-B7F5-4739-A7A9-D579EED381D9}" dt="2022-10-16T09:45:59.680" v="1"/>
        <pc:sldMkLst>
          <pc:docMk/>
          <pc:sldMk cId="334028445" sldId="265"/>
        </pc:sldMkLst>
        <pc:spChg chg="mod">
          <ac:chgData name="Moldir Kabdualieva" userId="df42278df007c026" providerId="LiveId" clId="{C458D98E-B7F5-4739-A7A9-D579EED381D9}" dt="2022-10-16T09:45:59.680"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16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18383076"/>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723549"/>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17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16</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17</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күндіз аздаған жаңбыр. Шығыстан жел соғады, күші 3-8 м/с. Ауа температурасы түнде 3-5, күндіз 13-157 градус жылы.</a:t>
            </a:r>
          </a:p>
          <a:p>
            <a:r>
              <a:rPr lang="kk-KZ" altLang="ru-RU" sz="1200" b="1" dirty="0">
                <a:latin typeface="Times New Roman" pitchFamily="18" charset="0"/>
                <a:ea typeface="Times New Roman KZ" pitchFamily="18" charset="0"/>
                <a:cs typeface="Times New Roman" pitchFamily="18" charset="0"/>
              </a:rPr>
              <a:t>                                                18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17</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18</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жаңбыр</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2-4 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17</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18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13618</TotalTime>
  <Words>581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2646</cp:revision>
  <cp:lastPrinted>2021-07-01T03:56:27Z</cp:lastPrinted>
  <dcterms:created xsi:type="dcterms:W3CDTF">2018-03-27T06:03:00Z</dcterms:created>
  <dcterms:modified xsi:type="dcterms:W3CDTF">2022-10-16T09:47:10Z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