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2168C4-A513-4BE6-9B67-4282F7F70F95}" v="1" dt="2022-10-16T09:21:55.1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B2168C4-A513-4BE6-9B67-4282F7F70F95}"/>
    <pc:docChg chg="modSld">
      <pc:chgData name="Moldir Kabdualieva" userId="df42278df007c026" providerId="LiveId" clId="{FB2168C4-A513-4BE6-9B67-4282F7F70F95}" dt="2022-10-16T09:22:07.552" v="16" actId="20577"/>
      <pc:docMkLst>
        <pc:docMk/>
      </pc:docMkLst>
      <pc:sldChg chg="modSp">
        <pc:chgData name="Moldir Kabdualieva" userId="df42278df007c026" providerId="LiveId" clId="{FB2168C4-A513-4BE6-9B67-4282F7F70F95}" dt="2022-10-16T09:21:55.186" v="0"/>
        <pc:sldMkLst>
          <pc:docMk/>
          <pc:sldMk cId="0" sldId="261"/>
        </pc:sldMkLst>
        <pc:graphicFrameChg chg="mod">
          <ac:chgData name="Moldir Kabdualieva" userId="df42278df007c026" providerId="LiveId" clId="{FB2168C4-A513-4BE6-9B67-4282F7F70F95}" dt="2022-10-16T09:21:55.186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 Kabdualieva" userId="df42278df007c026" providerId="LiveId" clId="{FB2168C4-A513-4BE6-9B67-4282F7F70F95}" dt="2022-10-16T09:22:07.552" v="16" actId="20577"/>
        <pc:sldMkLst>
          <pc:docMk/>
          <pc:sldMk cId="334028445" sldId="265"/>
        </pc:sldMkLst>
        <pc:spChg chg="mod">
          <ac:chgData name="Moldir Kabdualieva" userId="df42278df007c026" providerId="LiveId" clId="{FB2168C4-A513-4BE6-9B67-4282F7F70F95}" dt="2022-10-16T09:22:07.552" v="16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91481542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№289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 7-12 м/с. Температура воздуха ночью около 0 градусов, днем 11-13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18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западный 7-12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2-4 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7 октября, ночью 18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октября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890904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87422" y="4475821"/>
            <a:ext cx="4322234" cy="1712097"/>
            <a:chOff x="503478" y="4020530"/>
            <a:chExt cx="4322234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03478" y="428016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14454</TotalTime>
  <Words>631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2420</cp:revision>
  <cp:lastPrinted>2021-07-01T03:56:27Z</cp:lastPrinted>
  <dcterms:created xsi:type="dcterms:W3CDTF">2018-03-27T06:03:00Z</dcterms:created>
  <dcterms:modified xsi:type="dcterms:W3CDTF">2022-10-16T09:22:14Z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