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693F5B1-71AB-40D7-9D4C-9263B2B695A7}"/>
    <pc:docChg chg="undo custSel modSld">
      <pc:chgData name="Moldir Kabdualieva" userId="df42278df007c026" providerId="LiveId" clId="{F693F5B1-71AB-40D7-9D4C-9263B2B695A7}" dt="2022-10-16T09:49:54.472" v="37"/>
      <pc:docMkLst>
        <pc:docMk/>
      </pc:docMkLst>
      <pc:sldChg chg="modSp mod">
        <pc:chgData name="Moldir Kabdualieva" userId="df42278df007c026" providerId="LiveId" clId="{F693F5B1-71AB-40D7-9D4C-9263B2B695A7}" dt="2022-10-16T09:49:20.960" v="36" actId="14734"/>
        <pc:sldMkLst>
          <pc:docMk/>
          <pc:sldMk cId="0" sldId="261"/>
        </pc:sldMkLst>
        <pc:graphicFrameChg chg="modGraphic">
          <ac:chgData name="Moldir Kabdualieva" userId="df42278df007c026" providerId="LiveId" clId="{F693F5B1-71AB-40D7-9D4C-9263B2B695A7}" dt="2022-10-16T09:49:20.960" v="36" actId="14734"/>
          <ac:graphicFrameMkLst>
            <pc:docMk/>
            <pc:sldMk cId="0" sldId="261"/>
            <ac:graphicFrameMk id="16" creationId="{94CC0974-E1E4-47F3-9A8B-49A879A3B96B}"/>
          </ac:graphicFrameMkLst>
        </pc:graphicFrameChg>
      </pc:sldChg>
      <pc:sldChg chg="modSp mod">
        <pc:chgData name="Moldir Kabdualieva" userId="df42278df007c026" providerId="LiveId" clId="{F693F5B1-71AB-40D7-9D4C-9263B2B695A7}" dt="2022-10-16T09:49:54.472" v="37"/>
        <pc:sldMkLst>
          <pc:docMk/>
          <pc:sldMk cId="334028445" sldId="265"/>
        </pc:sldMkLst>
        <pc:spChg chg="mod">
          <ac:chgData name="Moldir Kabdualieva" userId="df42278df007c026" providerId="LiveId" clId="{F693F5B1-71AB-40D7-9D4C-9263B2B695A7}" dt="2022-10-16T09:49:54.472" v="3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899701247"/>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289</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16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қазан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kk-KZ" altLang="ru-RU" sz="1200" b="1">
                <a:latin typeface="Times New Roman" panose="02020603050405020304" pitchFamily="18" charset="0"/>
                <a:cs typeface="Times New Roman" panose="02020603050405020304" pitchFamily="18" charset="0"/>
              </a:rPr>
              <a:t>16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862322"/>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17 </a:t>
            </a:r>
            <a:r>
              <a:rPr lang="kk-KZ" sz="1200" b="1" dirty="0">
                <a:latin typeface="Times New Roman" pitchFamily="18" charset="0"/>
                <a:cs typeface="Times New Roman" pitchFamily="18" charset="0"/>
              </a:rPr>
              <a:t>қазанға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16 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17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indent="182563" algn="just">
              <a:defRPr/>
            </a:pPr>
            <a:r>
              <a:rPr lang="kk-KZ" sz="1200" dirty="0">
                <a:solidFill>
                  <a:prstClr val="black"/>
                </a:solidFill>
                <a:latin typeface="Times New Roman" pitchFamily="18" charset="0"/>
                <a:ea typeface="Calibri"/>
                <a:cs typeface="Times New Roman" pitchFamily="18" charset="0"/>
              </a:rPr>
              <a:t>          Күндіз жаңбыр жауады.</a:t>
            </a:r>
            <a:r>
              <a:rPr lang="kk-KZ" sz="1200" dirty="0">
                <a:solidFill>
                  <a:prstClr val="black"/>
                </a:solidFill>
                <a:latin typeface="Times New Roman" pitchFamily="18" charset="0"/>
                <a:cs typeface="Times New Roman" pitchFamily="18" charset="0"/>
              </a:rPr>
              <a:t> С</a:t>
            </a:r>
            <a:r>
              <a:rPr lang="kk-KZ" sz="1200" dirty="0">
                <a:latin typeface="Times New Roman" pitchFamily="18" charset="0"/>
                <a:cs typeface="Times New Roman" pitchFamily="18" charset="0"/>
              </a:rPr>
              <a:t>олтүстік-батыстан жел соғады</a:t>
            </a:r>
            <a:r>
              <a:rPr lang="kk-KZ" sz="1200" dirty="0">
                <a:latin typeface="Times New Roman"/>
                <a:ea typeface="Calibri"/>
              </a:rPr>
              <a:t>, күші 9-14 </a:t>
            </a:r>
            <a:r>
              <a:rPr lang="kk-KZ" sz="1200" dirty="0">
                <a:latin typeface="Times New Roman" pitchFamily="18" charset="0"/>
                <a:cs typeface="Times New Roman" pitchFamily="18" charset="0"/>
              </a:rPr>
              <a:t>м/с. Ауа температурасы түнде 6-8, күндіз 15-17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18 </a:t>
            </a:r>
            <a:r>
              <a:rPr lang="ru-RU" altLang="ru-RU" sz="1200" b="1" dirty="0" err="1">
                <a:latin typeface="Times New Roman" panose="02020603050405020304" pitchFamily="18" charset="0"/>
                <a:cs typeface="Times New Roman" panose="02020603050405020304" pitchFamily="18" charset="0"/>
              </a:rPr>
              <a:t>қазанға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17 </a:t>
            </a:r>
            <a:r>
              <a:rPr lang="ru-RU" altLang="ru-RU" sz="1200" b="1" dirty="0" err="1">
                <a:solidFill>
                  <a:prstClr val="black"/>
                </a:solidFill>
                <a:latin typeface="Times New Roman" panose="02020603050405020304" pitchFamily="18" charset="0"/>
                <a:cs typeface="Times New Roman" panose="02020603050405020304" pitchFamily="18" charset="0"/>
              </a:rPr>
              <a:t>қазан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18 </a:t>
            </a:r>
            <a:r>
              <a:rPr lang="ru-RU" altLang="ru-RU" sz="1200" b="1" dirty="0" err="1">
                <a:latin typeface="Times New Roman" panose="02020603050405020304" pitchFamily="18" charset="0"/>
                <a:cs typeface="Times New Roman" panose="02020603050405020304" pitchFamily="18" charset="0"/>
              </a:rPr>
              <a:t>қазан</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lgn="just">
              <a:defRPr/>
            </a:pPr>
            <a:r>
              <a:rPr lang="kk-KZ" sz="1200" dirty="0">
                <a:solidFill>
                  <a:prstClr val="black"/>
                </a:solidFill>
                <a:latin typeface="Times New Roman"/>
                <a:ea typeface="Calibri"/>
              </a:rPr>
              <a:t>         </a:t>
            </a:r>
            <a:r>
              <a:rPr lang="kk-KZ" sz="1200" dirty="0">
                <a:solidFill>
                  <a:prstClr val="black"/>
                </a:solidFill>
                <a:latin typeface="Times New Roman" pitchFamily="18" charset="0"/>
                <a:ea typeface="Calibri"/>
                <a:cs typeface="Times New Roman" pitchFamily="18" charset="0"/>
              </a:rPr>
              <a:t>Кей уақытта жаңбыр жауады. </a:t>
            </a:r>
            <a:r>
              <a:rPr lang="kk-KZ" sz="1200" dirty="0">
                <a:latin typeface="Times New Roman" pitchFamily="18" charset="0"/>
                <a:cs typeface="Times New Roman" pitchFamily="18" charset="0"/>
              </a:rPr>
              <a:t>Солтүстік-шығыстан жел соғады</a:t>
            </a:r>
            <a:r>
              <a:rPr lang="kk-KZ" sz="1200" dirty="0">
                <a:latin typeface="Times New Roman"/>
                <a:ea typeface="Calibri"/>
              </a:rPr>
              <a:t>, күші 9-14</a:t>
            </a:r>
            <a:r>
              <a:rPr lang="kk-KZ" sz="1200" dirty="0">
                <a:latin typeface="Times New Roman" pitchFamily="18" charset="0"/>
                <a:cs typeface="Times New Roman" pitchFamily="18" charset="0"/>
              </a:rPr>
              <a:t> м/с. Ауа температурасы </a:t>
            </a:r>
            <a:r>
              <a:rPr lang="kk-KZ" sz="1200">
                <a:latin typeface="Times New Roman" pitchFamily="18" charset="0"/>
                <a:cs typeface="Times New Roman" pitchFamily="18" charset="0"/>
              </a:rPr>
              <a:t>түнде 5-7 </a:t>
            </a:r>
            <a:r>
              <a:rPr lang="kk-KZ" sz="1200" dirty="0">
                <a:latin typeface="Times New Roman" pitchFamily="18" charset="0"/>
                <a:cs typeface="Times New Roman" pitchFamily="18" charset="0"/>
              </a:rPr>
              <a:t>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17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1</a:t>
            </a:r>
            <a:r>
              <a:rPr lang="kk-KZ" sz="1200" dirty="0">
                <a:solidFill>
                  <a:schemeClr val="tx1"/>
                </a:solidFill>
                <a:latin typeface="Times New Roman" panose="02020603050405020304" pitchFamily="18" charset="0"/>
                <a:cs typeface="Times New Roman" panose="02020603050405020304" pitchFamily="18" charset="0"/>
              </a:rPr>
              <a:t>7</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670784876"/>
              </p:ext>
            </p:extLst>
          </p:nvPr>
        </p:nvGraphicFramePr>
        <p:xfrm>
          <a:off x="5026516" y="4158332"/>
          <a:ext cx="4691064" cy="232988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71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7205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14102</TotalTime>
  <Words>601</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2683</cp:revision>
  <cp:lastPrinted>2022-10-13T04:48:12Z</cp:lastPrinted>
  <dcterms:created xsi:type="dcterms:W3CDTF">2018-03-27T06:03:00Z</dcterms:created>
  <dcterms:modified xsi:type="dcterms:W3CDTF">2022-10-16T09:49:58Z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