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DB865F-42A6-441E-8BA2-DD231D1A0D0A}" v="1" dt="2022-10-16T09:19:46.3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19DB865F-42A6-441E-8BA2-DD231D1A0D0A}"/>
    <pc:docChg chg="modSld">
      <pc:chgData name="Moldir Kabdualieva" userId="df42278df007c026" providerId="LiveId" clId="{19DB865F-42A6-441E-8BA2-DD231D1A0D0A}" dt="2022-10-16T09:20:22.053" v="18" actId="20577"/>
      <pc:docMkLst>
        <pc:docMk/>
      </pc:docMkLst>
      <pc:sldChg chg="modSp">
        <pc:chgData name="Moldir Kabdualieva" userId="df42278df007c026" providerId="LiveId" clId="{19DB865F-42A6-441E-8BA2-DD231D1A0D0A}" dt="2022-10-16T09:19:46.355" v="0"/>
        <pc:sldMkLst>
          <pc:docMk/>
          <pc:sldMk cId="0" sldId="261"/>
        </pc:sldMkLst>
        <pc:graphicFrameChg chg="mod">
          <ac:chgData name="Moldir Kabdualieva" userId="df42278df007c026" providerId="LiveId" clId="{19DB865F-42A6-441E-8BA2-DD231D1A0D0A}" dt="2022-10-16T09:19:46.35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19DB865F-42A6-441E-8BA2-DD231D1A0D0A}" dt="2022-10-16T09:20:22.053" v="18" actId="20577"/>
        <pc:sldMkLst>
          <pc:docMk/>
          <pc:sldMk cId="334028445" sldId="265"/>
        </pc:sldMkLst>
        <pc:spChg chg="mod">
          <ac:chgData name="Moldir Kabdualieva" userId="df42278df007c026" providerId="LiveId" clId="{19DB865F-42A6-441E-8BA2-DD231D1A0D0A}" dt="2022-10-16T09:20:22.053" v="18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557336761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№289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en-US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16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7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западный 7-12 м/с. Температура воздуха ночью 3-5, днем 14-16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18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18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северо-западный 7-12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ночью 3-5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7 октября, ночью 18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16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716319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274698"/>
            <a:ext cx="4298660" cy="1913221"/>
            <a:chOff x="523875" y="3799939"/>
            <a:chExt cx="4298660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077010"/>
              <a:ext cx="2153154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14612</TotalTime>
  <Words>643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2415</cp:revision>
  <cp:lastPrinted>2021-07-01T03:56:27Z</cp:lastPrinted>
  <dcterms:created xsi:type="dcterms:W3CDTF">2018-03-27T06:03:00Z</dcterms:created>
  <dcterms:modified xsi:type="dcterms:W3CDTF">2022-10-16T09:20:23Z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