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0AFEAA-ED81-4DC6-AAF9-EDDDC5F355A9}" v="1" dt="2022-10-16T09:53:17.5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C0AFEAA-ED81-4DC6-AAF9-EDDDC5F355A9}"/>
    <pc:docChg chg="modSld">
      <pc:chgData name="Moldir Kabdualieva" userId="df42278df007c026" providerId="LiveId" clId="{4C0AFEAA-ED81-4DC6-AAF9-EDDDC5F355A9}" dt="2022-10-16T09:53:24.113" v="4" actId="20577"/>
      <pc:docMkLst>
        <pc:docMk/>
      </pc:docMkLst>
      <pc:sldChg chg="modSp mod">
        <pc:chgData name="Moldir Kabdualieva" userId="df42278df007c026" providerId="LiveId" clId="{4C0AFEAA-ED81-4DC6-AAF9-EDDDC5F355A9}" dt="2022-10-16T09:53:24.113" v="4" actId="20577"/>
        <pc:sldMkLst>
          <pc:docMk/>
          <pc:sldMk cId="0" sldId="261"/>
        </pc:sldMkLst>
        <pc:spChg chg="mod">
          <ac:chgData name="Moldir Kabdualieva" userId="df42278df007c026" providerId="LiveId" clId="{4C0AFEAA-ED81-4DC6-AAF9-EDDDC5F355A9}" dt="2022-10-16T09:53:24.113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4C0AFEAA-ED81-4DC6-AAF9-EDDDC5F355A9}" dt="2022-10-16T09:53:17.57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22658623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№289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31742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 октября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17 октября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Дождь.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с переходом на северо-западный 7-12 м/с. Температура воздуха ночью 8-10°, днем 12-14° тепла.</a:t>
            </a:r>
          </a:p>
          <a:p>
            <a:pPr lvl="0" indent="17780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17 октября по 09 ч. 18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северо-западный 5-10 м/с. Температура воздуха  ночью 0-2°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90297" y="2028558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18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16547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18817</TotalTime>
  <Words>654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2567</cp:revision>
  <cp:lastPrinted>2021-10-18T15:52:53Z</cp:lastPrinted>
  <dcterms:created xsi:type="dcterms:W3CDTF">2018-03-27T06:03:00Z</dcterms:created>
  <dcterms:modified xsi:type="dcterms:W3CDTF">2022-10-16T09:53:27Z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