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E6A083-8C15-431D-A3F9-CB7D98A3907A}" v="2" dt="2022-10-16T09:30:28.9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5E6A083-8C15-431D-A3F9-CB7D98A3907A}"/>
    <pc:docChg chg="modSld">
      <pc:chgData name="Moldir Kabdualieva" userId="df42278df007c026" providerId="LiveId" clId="{45E6A083-8C15-431D-A3F9-CB7D98A3907A}" dt="2022-10-16T09:31:55.253" v="9" actId="20577"/>
      <pc:docMkLst>
        <pc:docMk/>
      </pc:docMkLst>
      <pc:sldChg chg="modSp mod">
        <pc:chgData name="Moldir Kabdualieva" userId="df42278df007c026" providerId="LiveId" clId="{45E6A083-8C15-431D-A3F9-CB7D98A3907A}" dt="2022-10-16T09:31:55.253" v="9" actId="20577"/>
        <pc:sldMkLst>
          <pc:docMk/>
          <pc:sldMk cId="0" sldId="261"/>
        </pc:sldMkLst>
        <pc:spChg chg="mod">
          <ac:chgData name="Moldir Kabdualieva" userId="df42278df007c026" providerId="LiveId" clId="{45E6A083-8C15-431D-A3F9-CB7D98A3907A}" dt="2022-10-16T09:31:55.253" v="9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45E6A083-8C15-431D-A3F9-CB7D98A3907A}" dt="2022-10-16T09:30:34.328" v="5" actId="6549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5E6A083-8C15-431D-A3F9-CB7D98A3907A}" dt="2022-10-16T09:30:57.107" v="7" actId="20577"/>
        <pc:sldMkLst>
          <pc:docMk/>
          <pc:sldMk cId="334028445" sldId="265"/>
        </pc:sldMkLst>
        <pc:spChg chg="mod">
          <ac:chgData name="Moldir Kabdualieva" userId="df42278df007c026" providerId="LiveId" clId="{45E6A083-8C15-431D-A3F9-CB7D98A3907A}" dt="2022-10-16T09:30:57.107" v="7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50465629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289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09 ч. 17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днем небольшой дождь. Ветер 7-12 м/с. Температура воздуха ночью 4-6, днем 6-8 тепла.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17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</a:p>
          <a:p>
            <a:pPr lvl="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небольшой дождь. Ветер 5-10 м/с. Температура воздуха ночью 4-6 тепла. 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753585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340116"/>
            <a:ext cx="4309498" cy="1774256"/>
            <a:chOff x="523875" y="3952355"/>
            <a:chExt cx="4309498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14074</TotalTime>
  <Words>581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2369</cp:revision>
  <cp:lastPrinted>2021-07-01T03:56:27Z</cp:lastPrinted>
  <dcterms:created xsi:type="dcterms:W3CDTF">2018-03-27T06:03:00Z</dcterms:created>
  <dcterms:modified xsi:type="dcterms:W3CDTF">2022-10-16T09:32:03Z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