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E0479D-F1EE-41E1-9951-48C39B8BECB8}" v="1" dt="2022-10-16T09:45:13.0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2BE0479D-F1EE-41E1-9951-48C39B8BECB8}"/>
    <pc:docChg chg="modSld">
      <pc:chgData name="Moldir Kabdualieva" userId="df42278df007c026" providerId="LiveId" clId="{2BE0479D-F1EE-41E1-9951-48C39B8BECB8}" dt="2022-10-16T09:45:20.393" v="4" actId="20577"/>
      <pc:docMkLst>
        <pc:docMk/>
      </pc:docMkLst>
      <pc:sldChg chg="modSp mod">
        <pc:chgData name="Moldir Kabdualieva" userId="df42278df007c026" providerId="LiveId" clId="{2BE0479D-F1EE-41E1-9951-48C39B8BECB8}" dt="2022-10-16T09:45:20.393" v="4" actId="20577"/>
        <pc:sldMkLst>
          <pc:docMk/>
          <pc:sldMk cId="0" sldId="261"/>
        </pc:sldMkLst>
        <pc:spChg chg="mod">
          <ac:chgData name="Moldir Kabdualieva" userId="df42278df007c026" providerId="LiveId" clId="{2BE0479D-F1EE-41E1-9951-48C39B8BECB8}" dt="2022-10-16T09:45:20.393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2BE0479D-F1EE-41E1-9951-48C39B8BECB8}" dt="2022-10-16T09:45:13.01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0495135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№289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16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794085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октября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17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Дождь.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с переходом на северо-западный 9-14 м/с. Температура воздуха ночью 6-8°, днем 12-14°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17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18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северо-западный 5-10 м/с. Температура воздуха  ночью 0-2° тепла.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08561" y="226565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18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5" name="TextBox 15"/>
          <p:cNvSpPr txBox="1"/>
          <p:nvPr/>
        </p:nvSpPr>
        <p:spPr>
          <a:xfrm>
            <a:off x="4990980" y="344125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81534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17195</TotalTime>
  <Words>612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2451</cp:revision>
  <cp:lastPrinted>2021-07-01T03:56:27Z</cp:lastPrinted>
  <dcterms:created xsi:type="dcterms:W3CDTF">2018-03-27T06:03:00Z</dcterms:created>
  <dcterms:modified xsi:type="dcterms:W3CDTF">2022-10-16T09:45:22Z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