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DF3B92-DC36-4939-8E6C-FBC1FFEFBCF7}" v="2" dt="2022-10-16T09:57:29.9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F9DF3B92-DC36-4939-8E6C-FBC1FFEFBCF7}"/>
    <pc:docChg chg="modSld">
      <pc:chgData name="Moldir Kabdualieva" userId="df42278df007c026" providerId="LiveId" clId="{F9DF3B92-DC36-4939-8E6C-FBC1FFEFBCF7}" dt="2022-10-16T09:57:42.618" v="24" actId="21"/>
      <pc:docMkLst>
        <pc:docMk/>
      </pc:docMkLst>
      <pc:sldChg chg="modSp mod">
        <pc:chgData name="Moldir Kabdualieva" userId="df42278df007c026" providerId="LiveId" clId="{F9DF3B92-DC36-4939-8E6C-FBC1FFEFBCF7}" dt="2022-10-16T09:56:58.578" v="18" actId="20577"/>
        <pc:sldMkLst>
          <pc:docMk/>
          <pc:sldMk cId="0" sldId="261"/>
        </pc:sldMkLst>
        <pc:spChg chg="mod">
          <ac:chgData name="Moldir Kabdualieva" userId="df42278df007c026" providerId="LiveId" clId="{F9DF3B92-DC36-4939-8E6C-FBC1FFEFBCF7}" dt="2022-10-16T09:56:58.578" v="18" actId="2057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 Kabdualieva" userId="df42278df007c026" providerId="LiveId" clId="{F9DF3B92-DC36-4939-8E6C-FBC1FFEFBCF7}" dt="2022-10-16T09:56:09.672" v="1" actId="1076"/>
          <ac:spMkLst>
            <pc:docMk/>
            <pc:sldMk cId="0" sldId="261"/>
            <ac:spMk id="27" creationId="{00000000-0000-0000-0000-000000000000}"/>
          </ac:spMkLst>
        </pc:spChg>
        <pc:spChg chg="mod">
          <ac:chgData name="Moldir Kabdualieva" userId="df42278df007c026" providerId="LiveId" clId="{F9DF3B92-DC36-4939-8E6C-FBC1FFEFBCF7}" dt="2022-10-16T09:56:13.352" v="2" actId="1076"/>
          <ac:spMkLst>
            <pc:docMk/>
            <pc:sldMk cId="0" sldId="261"/>
            <ac:spMk id="28" creationId="{00000000-0000-0000-0000-000000000000}"/>
          </ac:spMkLst>
        </pc:spChg>
        <pc:graphicFrameChg chg="mod">
          <ac:chgData name="Moldir Kabdualieva" userId="df42278df007c026" providerId="LiveId" clId="{F9DF3B92-DC36-4939-8E6C-FBC1FFEFBCF7}" dt="2022-10-16T09:56:04.527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addSp delSp modSp mod">
        <pc:chgData name="Moldir Kabdualieva" userId="df42278df007c026" providerId="LiveId" clId="{F9DF3B92-DC36-4939-8E6C-FBC1FFEFBCF7}" dt="2022-10-16T09:57:42.618" v="24" actId="21"/>
        <pc:sldMkLst>
          <pc:docMk/>
          <pc:sldMk cId="334028445" sldId="265"/>
        </pc:sldMkLst>
        <pc:spChg chg="add mod">
          <ac:chgData name="Moldir Kabdualieva" userId="df42278df007c026" providerId="LiveId" clId="{F9DF3B92-DC36-4939-8E6C-FBC1FFEFBCF7}" dt="2022-10-16T09:57:42.618" v="24" actId="21"/>
          <ac:spMkLst>
            <pc:docMk/>
            <pc:sldMk cId="334028445" sldId="265"/>
            <ac:spMk id="5" creationId="{D670F6C2-1030-2392-8BBE-61A749253197}"/>
          </ac:spMkLst>
        </pc:spChg>
        <pc:spChg chg="mod">
          <ac:chgData name="Moldir Kabdualieva" userId="df42278df007c026" providerId="LiveId" clId="{F9DF3B92-DC36-4939-8E6C-FBC1FFEFBCF7}" dt="2022-10-16T09:57:14.764" v="20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F9DF3B92-DC36-4939-8E6C-FBC1FFEFBCF7}" dt="2022-10-16T09:57:29.936" v="21" actId="478"/>
          <ac:spMkLst>
            <pc:docMk/>
            <pc:sldMk cId="334028445" sldId="265"/>
            <ac:spMk id="2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4739536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№289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16 октября 2022 года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418983"/>
              </p:ext>
            </p:extLst>
          </p:nvPr>
        </p:nvGraphicFramePr>
        <p:xfrm>
          <a:off x="5045567" y="4035427"/>
          <a:ext cx="4663378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1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2999" y="85093"/>
            <a:ext cx="4824413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indent="180975" algn="ctr"/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17 октября</a:t>
            </a:r>
          </a:p>
          <a:p>
            <a:pPr lvl="0" indent="180975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16 октября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17 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180975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утром и днем дождь. Ветер северо-восточный 8-13 м/с. Температура воздуха ночью 8-10, днем 18-           20 тепла.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    		</a:t>
            </a:r>
          </a:p>
          <a:p>
            <a:pPr indent="180975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18 октября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17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2021 г. по 09 ч. 18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октября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80975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дождь. Ветер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северо-восточный 8-13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м/с.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Температура воздуха 5-7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тепла.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5010118" y="2016339"/>
            <a:ext cx="4572032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17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18 октября 2022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52999" y="3062797"/>
            <a:ext cx="4680169" cy="461665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б/н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161119798"/>
              </p:ext>
            </p:extLst>
          </p:nvPr>
        </p:nvGraphicFramePr>
        <p:xfrm>
          <a:off x="5002403" y="548152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≤ Р &lt;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16621"/>
              </p:ext>
            </p:extLst>
          </p:nvPr>
        </p:nvGraphicFramePr>
        <p:xfrm>
          <a:off x="5181924" y="5401621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670F6C2-1030-2392-8BBE-61A749253197}"/>
              </a:ext>
            </a:extLst>
          </p:cNvPr>
          <p:cNvSpPr txBox="1"/>
          <p:nvPr/>
        </p:nvSpPr>
        <p:spPr>
          <a:xfrm>
            <a:off x="258744" y="573759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12913</TotalTime>
  <Words>654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2403</cp:revision>
  <cp:lastPrinted>2021-07-01T03:56:27Z</cp:lastPrinted>
  <dcterms:created xsi:type="dcterms:W3CDTF">2018-03-27T06:03:00Z</dcterms:created>
  <dcterms:modified xsi:type="dcterms:W3CDTF">2022-10-16T09:57:51Z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