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142986F-BA3F-41B3-9D4B-EC37E75FA971}" v="6" dt="2022-10-16T09:30:12.372"/>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A142986F-BA3F-41B3-9D4B-EC37E75FA971}"/>
    <pc:docChg chg="undo custSel modSld">
      <pc:chgData name="Moldir Kabdualieva" userId="df42278df007c026" providerId="LiveId" clId="{A142986F-BA3F-41B3-9D4B-EC37E75FA971}" dt="2022-10-16T09:31:50.944" v="43" actId="20577"/>
      <pc:docMkLst>
        <pc:docMk/>
      </pc:docMkLst>
      <pc:sldChg chg="modSp mod">
        <pc:chgData name="Moldir Kabdualieva" userId="df42278df007c026" providerId="LiveId" clId="{A142986F-BA3F-41B3-9D4B-EC37E75FA971}" dt="2022-10-16T09:31:50.944" v="43" actId="20577"/>
        <pc:sldMkLst>
          <pc:docMk/>
          <pc:sldMk cId="0" sldId="261"/>
        </pc:sldMkLst>
        <pc:spChg chg="mod">
          <ac:chgData name="Moldir Kabdualieva" userId="df42278df007c026" providerId="LiveId" clId="{A142986F-BA3F-41B3-9D4B-EC37E75FA971}" dt="2022-10-16T09:31:50.944" v="43" actId="20577"/>
          <ac:spMkLst>
            <pc:docMk/>
            <pc:sldMk cId="0" sldId="261"/>
            <ac:spMk id="14" creationId="{00000000-0000-0000-0000-000000000000}"/>
          </ac:spMkLst>
        </pc:spChg>
        <pc:graphicFrameChg chg="mod modGraphic">
          <ac:chgData name="Moldir Kabdualieva" userId="df42278df007c026" providerId="LiveId" clId="{A142986F-BA3F-41B3-9D4B-EC37E75FA971}" dt="2022-10-16T09:30:13.165" v="39" actId="21"/>
          <ac:graphicFrameMkLst>
            <pc:docMk/>
            <pc:sldMk cId="0" sldId="261"/>
            <ac:graphicFrameMk id="23" creationId="{94CC0974-E1E4-47F3-9A8B-49A879A3B96B}"/>
          </ac:graphicFrameMkLst>
        </pc:graphicFrameChg>
      </pc:sldChg>
      <pc:sldChg chg="modSp mod">
        <pc:chgData name="Moldir Kabdualieva" userId="df42278df007c026" providerId="LiveId" clId="{A142986F-BA3F-41B3-9D4B-EC37E75FA971}" dt="2022-10-16T09:31:03.348" v="41" actId="20577"/>
        <pc:sldMkLst>
          <pc:docMk/>
          <pc:sldMk cId="334028445" sldId="265"/>
        </pc:sldMkLst>
        <pc:spChg chg="mod">
          <ac:chgData name="Moldir Kabdualieva" userId="df42278df007c026" providerId="LiveId" clId="{A142986F-BA3F-41B3-9D4B-EC37E75FA971}" dt="2022-10-16T09:31:03.348" v="41"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4" y="1444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929325333"/>
              </p:ext>
            </p:extLst>
          </p:nvPr>
        </p:nvGraphicFramePr>
        <p:xfrm>
          <a:off x="344488" y="6309320"/>
          <a:ext cx="4465638" cy="431206"/>
        </p:xfrm>
        <a:graphic>
          <a:graphicData uri="http://schemas.openxmlformats.org/drawingml/2006/table">
            <a:tbl>
              <a:tblPr/>
              <a:tblGrid>
                <a:gridCol w="4465638">
                  <a:extLst>
                    <a:ext uri="{9D8B030D-6E8A-4147-A177-3AD203B41FA5}">
                      <a16:colId xmlns:a16="http://schemas.microsoft.com/office/drawing/2014/main" val="20000"/>
                    </a:ext>
                  </a:extLst>
                </a:gridCol>
              </a:tblGrid>
              <a:tr h="43120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770431602"/>
              </p:ext>
            </p:extLst>
          </p:nvPr>
        </p:nvGraphicFramePr>
        <p:xfrm>
          <a:off x="307975" y="2823999"/>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4421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289 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16 қазан </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37125" y="53738"/>
            <a:ext cx="4840288" cy="2308324"/>
          </a:xfrm>
          <a:prstGeom prst="rect">
            <a:avLst/>
          </a:prstGeom>
        </p:spPr>
        <p:txBody>
          <a:bodyPr wrap="square">
            <a:spAutoFit/>
          </a:bodyPr>
          <a:lstStyle/>
          <a:p>
            <a:pPr algn="ctr"/>
            <a:endParaRPr lang="kk-KZ" altLang="ru-RU" sz="1200" b="1" dirty="0">
              <a:latin typeface="Times New Roman" panose="02020603050405020304" pitchFamily="18" charset="0"/>
              <a:cs typeface="Times New Roman" panose="02020603050405020304" pitchFamily="18" charset="0"/>
            </a:endParaRPr>
          </a:p>
          <a:p>
            <a:pPr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17</a:t>
            </a:r>
            <a:r>
              <a:rPr lang="kk-KZ" sz="1200" b="1" dirty="0">
                <a:solidFill>
                  <a:srgbClr val="000000"/>
                </a:solidFill>
                <a:latin typeface="Times New Roman" panose="02020603050405020304" pitchFamily="18" charset="0"/>
                <a:cs typeface="Times New Roman" panose="02020603050405020304" pitchFamily="18" charset="0"/>
              </a:rPr>
              <a:t> қазанға</a:t>
            </a:r>
            <a:endParaRPr 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16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17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күндіз аздаған жаңбыр жауады. Жел 7-12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4-6, күндіз 6-8 жылы.</a:t>
            </a:r>
          </a:p>
          <a:p>
            <a:pPr lvl="0" indent="182563" algn="ctr"/>
            <a:r>
              <a:rPr lang="kk-KZ" sz="1200" b="1" dirty="0">
                <a:solidFill>
                  <a:srgbClr val="000000"/>
                </a:solidFill>
                <a:latin typeface="Times New Roman" panose="02020603050405020304" pitchFamily="18" charset="0"/>
                <a:cs typeface="Times New Roman" panose="02020603050405020304" pitchFamily="18" charset="0"/>
              </a:rPr>
              <a:t>18 қазанға</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17 </a:t>
            </a:r>
            <a:r>
              <a:rPr lang="ru-RU" sz="1200" b="1" dirty="0" err="1">
                <a:solidFill>
                  <a:srgbClr val="000000"/>
                </a:solidFill>
                <a:latin typeface="Times New Roman" panose="02020603050405020304" pitchFamily="18" charset="0"/>
                <a:cs typeface="Times New Roman" panose="02020603050405020304" pitchFamily="18" charset="0"/>
              </a:rPr>
              <a:t>қазанның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18 </a:t>
            </a:r>
            <a:r>
              <a:rPr lang="ru-RU" sz="1200" b="1" dirty="0" err="1">
                <a:solidFill>
                  <a:srgbClr val="000000"/>
                </a:solidFill>
                <a:latin typeface="Times New Roman" panose="02020603050405020304" pitchFamily="18" charset="0"/>
                <a:cs typeface="Times New Roman" panose="02020603050405020304" pitchFamily="18" charset="0"/>
              </a:rPr>
              <a:t>қазанны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аздаған жаңбыр жауады. Жел 5-10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4-6 жылы болады.</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775843838"/>
              </p:ext>
            </p:extLst>
          </p:nvPr>
        </p:nvGraphicFramePr>
        <p:xfrm>
          <a:off x="4983528" y="4253604"/>
          <a:ext cx="4667576" cy="2011680"/>
        </p:xfrm>
        <a:graphic>
          <a:graphicData uri="http://schemas.openxmlformats.org/drawingml/2006/table">
            <a:tbl>
              <a:tblPr firstRow="1" bandRow="1">
                <a:tableStyleId>{5C22544A-7EE6-4342-B048-85BDC9FD1C3A}</a:tableStyleId>
              </a:tblPr>
              <a:tblGrid>
                <a:gridCol w="1719401">
                  <a:extLst>
                    <a:ext uri="{9D8B030D-6E8A-4147-A177-3AD203B41FA5}">
                      <a16:colId xmlns:a16="http://schemas.microsoft.com/office/drawing/2014/main" val="3583770891"/>
                    </a:ext>
                  </a:extLst>
                </a:gridCol>
                <a:gridCol w="1509606">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29378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a:solidFill>
                            <a:schemeClr val="tx1"/>
                          </a:solidFill>
                          <a:latin typeface="Times New Roman" panose="02020603050405020304" pitchFamily="18" charset="0"/>
                          <a:cs typeface="Times New Roman" panose="02020603050405020304" pitchFamily="18" charset="0"/>
                        </a:rPr>
                        <a:t>110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a:solidFill>
                            <a:schemeClr val="tx1"/>
                          </a:solidFill>
                          <a:latin typeface="Times New Roman" panose="02020603050405020304" pitchFamily="18" charset="0"/>
                          <a:cs typeface="Times New Roman" panose="02020603050405020304" pitchFamily="18" charset="0"/>
                        </a:rPr>
                        <a:t>0,7</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a:solidFill>
                            <a:schemeClr val="tx1"/>
                          </a:solidFill>
                          <a:latin typeface="Times New Roman" panose="02020603050405020304" pitchFamily="18" charset="0"/>
                          <a:cs typeface="Times New Roman" panose="02020603050405020304" pitchFamily="18" charset="0"/>
                        </a:rPr>
                        <a:t>162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a:solidFill>
                            <a:schemeClr val="tx1"/>
                          </a:solidFill>
                          <a:latin typeface="Times New Roman" panose="02020603050405020304" pitchFamily="18" charset="0"/>
                          <a:cs typeface="Times New Roman" panose="02020603050405020304" pitchFamily="18" charset="0"/>
                        </a:rPr>
                        <a:t>0,5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a:solidFill>
                            <a:schemeClr val="tx1"/>
                          </a:solidFill>
                          <a:latin typeface="Times New Roman" panose="02020603050405020304" pitchFamily="18" charset="0"/>
                          <a:cs typeface="Times New Roman" panose="02020603050405020304" pitchFamily="18" charset="0"/>
                        </a:rPr>
                        <a:t>34</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a:solidFill>
                            <a:schemeClr val="tx1"/>
                          </a:solidFill>
                          <a:latin typeface="Times New Roman" panose="02020603050405020304" pitchFamily="18" charset="0"/>
                          <a:cs typeface="Times New Roman" panose="02020603050405020304" pitchFamily="18" charset="0"/>
                        </a:rPr>
                        <a:t>0,1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a:solidFill>
                            <a:schemeClr val="tx1"/>
                          </a:solidFill>
                          <a:latin typeface="Times New Roman" panose="02020603050405020304" pitchFamily="18" charset="0"/>
                          <a:cs typeface="Times New Roman" panose="02020603050405020304" pitchFamily="18" charset="0"/>
                        </a:rPr>
                        <a:t>811</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a:solidFill>
                            <a:schemeClr val="tx1"/>
                          </a:solidFill>
                          <a:latin typeface="Times New Roman" panose="02020603050405020304" pitchFamily="18" charset="0"/>
                          <a:cs typeface="Times New Roman" panose="02020603050405020304" pitchFamily="18" charset="0"/>
                        </a:rPr>
                        <a:t>0,2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a:solidFill>
                            <a:schemeClr val="tx1"/>
                          </a:solidFill>
                          <a:latin typeface="Times New Roman" panose="02020603050405020304" pitchFamily="18" charset="0"/>
                          <a:cs typeface="Times New Roman" panose="02020603050405020304" pitchFamily="18" charset="0"/>
                        </a:rPr>
                        <a:t>202</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a:solidFill>
                            <a:schemeClr val="tx1"/>
                          </a:solidFill>
                          <a:latin typeface="Times New Roman" panose="02020603050405020304" pitchFamily="18" charset="0"/>
                          <a:cs typeface="Times New Roman" panose="02020603050405020304" pitchFamily="18" charset="0"/>
                        </a:rPr>
                        <a:t>1,0</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a:solidFill>
                            <a:schemeClr val="tx1"/>
                          </a:solidFill>
                          <a:latin typeface="Times New Roman" panose="02020603050405020304" pitchFamily="18" charset="0"/>
                          <a:cs typeface="Times New Roman" panose="02020603050405020304" pitchFamily="18" charset="0"/>
                        </a:rPr>
                        <a:t>215</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25252" y="3630835"/>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16 </a:t>
            </a:r>
            <a:r>
              <a:rPr lang="ru-RU" altLang="ru-RU" sz="1200" b="1" dirty="0" err="1">
                <a:latin typeface="Times New Roman" panose="02020603050405020304" pitchFamily="18" charset="0"/>
                <a:cs typeface="Times New Roman" panose="02020603050405020304" pitchFamily="18" charset="0"/>
              </a:rPr>
              <a:t>қазандағы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20" name="TextBox 13"/>
          <p:cNvSpPr txBox="1"/>
          <p:nvPr/>
        </p:nvSpPr>
        <p:spPr>
          <a:xfrm>
            <a:off x="5025121" y="2727238"/>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a:solidFill>
                  <a:schemeClr val="tx1"/>
                </a:solidFill>
                <a:latin typeface="Times New Roman" panose="02020603050405020304" pitchFamily="18" charset="0"/>
                <a:cs typeface="Times New Roman" panose="02020603050405020304" pitchFamily="18" charset="0"/>
              </a:rPr>
              <a:t>.</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79163" y="4386751"/>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695724752"/>
              </p:ext>
            </p:extLst>
          </p:nvPr>
        </p:nvGraphicFramePr>
        <p:xfrm>
          <a:off x="5317977" y="554400"/>
          <a:ext cx="4167505" cy="772416"/>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13600</TotalTime>
  <Words>564</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2396</cp:revision>
  <cp:lastPrinted>2021-07-01T07:38:07Z</cp:lastPrinted>
  <dcterms:created xsi:type="dcterms:W3CDTF">2018-03-27T06:03:00Z</dcterms:created>
  <dcterms:modified xsi:type="dcterms:W3CDTF">2022-10-16T09:31:59Z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