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51E78F-1B96-44D0-A0F6-14F120351BD5}" v="1" dt="2022-10-16T09:51:22.6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5051E78F-1B96-44D0-A0F6-14F120351BD5}"/>
    <pc:docChg chg="modSld">
      <pc:chgData name="Moldir Kabdualieva" userId="df42278df007c026" providerId="LiveId" clId="{5051E78F-1B96-44D0-A0F6-14F120351BD5}" dt="2022-10-16T09:51:33.956" v="1"/>
      <pc:docMkLst>
        <pc:docMk/>
      </pc:docMkLst>
      <pc:sldChg chg="modSp">
        <pc:chgData name="Moldir Kabdualieva" userId="df42278df007c026" providerId="LiveId" clId="{5051E78F-1B96-44D0-A0F6-14F120351BD5}" dt="2022-10-16T09:51:22.666" v="0"/>
        <pc:sldMkLst>
          <pc:docMk/>
          <pc:sldMk cId="0" sldId="261"/>
        </pc:sldMkLst>
        <pc:graphicFrameChg chg="mod">
          <ac:chgData name="Moldir Kabdualieva" userId="df42278df007c026" providerId="LiveId" clId="{5051E78F-1B96-44D0-A0F6-14F120351BD5}" dt="2022-10-16T09:51:22.66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5051E78F-1B96-44D0-A0F6-14F120351BD5}" dt="2022-10-16T09:51:33.956" v="1"/>
        <pc:sldMkLst>
          <pc:docMk/>
          <pc:sldMk cId="334028445" sldId="265"/>
        </pc:sldMkLst>
        <pc:spChg chg="mod">
          <ac:chgData name="Moldir Kabdualieva" userId="df42278df007c026" providerId="LiveId" clId="{5051E78F-1B96-44D0-A0F6-14F120351BD5}" dt="2022-10-16T09:51:33.956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09163367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№289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865002" y="1988840"/>
            <a:ext cx="4904473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7 октября, ночью 18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16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261904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en-US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16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7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Пасмурно,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западный 5-10 м/с. Температура воздуха ночью 0-2, днем 7-9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18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18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Пасмурно, без осадков. Ветер северо-западный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1-3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4" y="285293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85708"/>
            <a:ext cx="4298660" cy="1715579"/>
            <a:chOff x="523874" y="4016711"/>
            <a:chExt cx="4298660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51267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14598</TotalTime>
  <Words>635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2416</cp:revision>
  <cp:lastPrinted>2021-07-01T03:56:27Z</cp:lastPrinted>
  <dcterms:created xsi:type="dcterms:W3CDTF">2018-03-27T06:03:00Z</dcterms:created>
  <dcterms:modified xsi:type="dcterms:W3CDTF">2022-10-16T09:51:37Z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