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0674C5-A3FE-42E6-A322-0C4C215FCBD2}" v="1" dt="2022-10-16T09:41:03.7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20674C5-A3FE-42E6-A322-0C4C215FCBD2}"/>
    <pc:docChg chg="modSld">
      <pc:chgData name="Moldir Kabdualieva" userId="df42278df007c026" providerId="LiveId" clId="{620674C5-A3FE-42E6-A322-0C4C215FCBD2}" dt="2022-10-16T09:41:40.579" v="45" actId="20577"/>
      <pc:docMkLst>
        <pc:docMk/>
      </pc:docMkLst>
      <pc:sldChg chg="modSp mod">
        <pc:chgData name="Moldir Kabdualieva" userId="df42278df007c026" providerId="LiveId" clId="{620674C5-A3FE-42E6-A322-0C4C215FCBD2}" dt="2022-10-16T09:40:10.536" v="40" actId="20577"/>
        <pc:sldMkLst>
          <pc:docMk/>
          <pc:sldMk cId="0" sldId="261"/>
        </pc:sldMkLst>
        <pc:graphicFrameChg chg="modGraphic">
          <ac:chgData name="Moldir Kabdualieva" userId="df42278df007c026" providerId="LiveId" clId="{620674C5-A3FE-42E6-A322-0C4C215FCBD2}" dt="2022-10-16T09:40:10.536" v="40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620674C5-A3FE-42E6-A322-0C4C215FCBD2}" dt="2022-10-16T09:41:40.579" v="45" actId="20577"/>
        <pc:sldMkLst>
          <pc:docMk/>
          <pc:sldMk cId="334028445" sldId="265"/>
        </pc:sldMkLst>
        <pc:spChg chg="add mod">
          <ac:chgData name="Moldir Kabdualieva" userId="df42278df007c026" providerId="LiveId" clId="{620674C5-A3FE-42E6-A322-0C4C215FCBD2}" dt="2022-10-16T09:41:27.928" v="43" actId="1076"/>
          <ac:spMkLst>
            <pc:docMk/>
            <pc:sldMk cId="334028445" sldId="265"/>
            <ac:spMk id="3" creationId="{095A99BE-1F0A-17AF-A44A-B484324C7F59}"/>
          </ac:spMkLst>
        </pc:spChg>
        <pc:spChg chg="mod">
          <ac:chgData name="Moldir Kabdualieva" userId="df42278df007c026" providerId="LiveId" clId="{620674C5-A3FE-42E6-A322-0C4C215FCBD2}" dt="2022-10-16T09:41:40.579" v="45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620674C5-A3FE-42E6-A322-0C4C215FCBD2}" dt="2022-10-16T09:41:03.797" v="41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1988841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7 октября,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18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267248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US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16 октября по 21 ч. 17 октября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Ночью небольшие осадки (дождь, снег), днем небольшой дождь. Ветер северо-западный 9-14, днем порывы 15-20 м/с. Температура воздуха ночью 3-5, днем 7-9 тепла.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18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17 октября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09 ч. 18 октября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Ночью небольшие осадки (дождь, снег). Ветер западный, юго-западный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1-3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49277"/>
            <a:ext cx="4298660" cy="1753151"/>
            <a:chOff x="523875" y="3975503"/>
            <a:chExt cx="4298660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5A99BE-1F0A-17AF-A44A-B484324C7F59}"/>
              </a:ext>
            </a:extLst>
          </p:cNvPr>
          <p:cNvSpPr txBox="1"/>
          <p:nvPr/>
        </p:nvSpPr>
        <p:spPr>
          <a:xfrm>
            <a:off x="257071" y="618215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13140</TotalTime>
  <Words>655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2385</cp:revision>
  <cp:lastPrinted>2021-07-01T03:56:27Z</cp:lastPrinted>
  <dcterms:created xsi:type="dcterms:W3CDTF">2018-03-27T06:03:00Z</dcterms:created>
  <dcterms:modified xsi:type="dcterms:W3CDTF">2022-10-16T09:41:42Z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