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E5F722-8935-43DA-94E9-1D6A13EB0021}" v="1" dt="2022-10-16T09:05:48.0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№289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17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16 октября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17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Ночью и утром туман. Ветер северо-западный 2-7 м/с. Температура воздуха ночью 0-2, днем 10-12 тепла.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18 октября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17 октя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18 октября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осадков, туман. Ветер северо-западный 0-5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0-2 мороза.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714752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окт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801148"/>
              </p:ext>
            </p:extLst>
          </p:nvPr>
        </p:nvGraphicFramePr>
        <p:xfrm>
          <a:off x="5024438" y="4214818"/>
          <a:ext cx="4701266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02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3292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8953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1060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4967197" y="2160664"/>
            <a:ext cx="4786346" cy="1015663"/>
          </a:xfrm>
          <a:prstGeom prst="rect">
            <a:avLst/>
          </a:prstGeom>
          <a:solidFill>
            <a:srgbClr val="FA842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17 октября,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18 октября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накоплению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357562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0451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440280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E93607C-7D93-AECD-F2EE-2FDE1B0A26EA}"/>
              </a:ext>
            </a:extLst>
          </p:cNvPr>
          <p:cNvSpPr txBox="1"/>
          <p:nvPr/>
        </p:nvSpPr>
        <p:spPr>
          <a:xfrm>
            <a:off x="317284" y="682581"/>
            <a:ext cx="460667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13737</TotalTime>
  <Words>717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2476</cp:revision>
  <cp:lastPrinted>2021-02-03T11:37:00Z</cp:lastPrinted>
  <dcterms:created xsi:type="dcterms:W3CDTF">2018-03-27T06:03:00Z</dcterms:created>
  <dcterms:modified xsi:type="dcterms:W3CDTF">2022-10-16T09:06:44Z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