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54FC21-13C3-41B0-ADF9-54B37A0E381A}" v="2" dt="2022-10-16T09:41:06.53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D854FC21-13C3-41B0-ADF9-54B37A0E381A}"/>
    <pc:docChg chg="modSld">
      <pc:chgData name="Moldir Kabdualieva" userId="df42278df007c026" providerId="LiveId" clId="{D854FC21-13C3-41B0-ADF9-54B37A0E381A}" dt="2022-10-16T09:41:45.416" v="6" actId="20577"/>
      <pc:docMkLst>
        <pc:docMk/>
      </pc:docMkLst>
      <pc:sldChg chg="modSp">
        <pc:chgData name="Moldir Kabdualieva" userId="df42278df007c026" providerId="LiveId" clId="{D854FC21-13C3-41B0-ADF9-54B37A0E381A}" dt="2022-10-16T09:40:29.975" v="0"/>
        <pc:sldMkLst>
          <pc:docMk/>
          <pc:sldMk cId="0" sldId="261"/>
        </pc:sldMkLst>
        <pc:graphicFrameChg chg="mod">
          <ac:chgData name="Moldir Kabdualieva" userId="df42278df007c026" providerId="LiveId" clId="{D854FC21-13C3-41B0-ADF9-54B37A0E381A}" dt="2022-10-16T09:40:29.975" v="0"/>
          <ac:graphicFrameMkLst>
            <pc:docMk/>
            <pc:sldMk cId="0" sldId="261"/>
            <ac:graphicFrameMk id="15" creationId="{94CC0974-E1E4-47F3-9A8B-49A879A3B96B}"/>
          </ac:graphicFrameMkLst>
        </pc:graphicFrameChg>
      </pc:sldChg>
      <pc:sldChg chg="addSp delSp modSp mod">
        <pc:chgData name="Moldir Kabdualieva" userId="df42278df007c026" providerId="LiveId" clId="{D854FC21-13C3-41B0-ADF9-54B37A0E381A}" dt="2022-10-16T09:41:45.416" v="6" actId="20577"/>
        <pc:sldMkLst>
          <pc:docMk/>
          <pc:sldMk cId="334028445" sldId="265"/>
        </pc:sldMkLst>
        <pc:spChg chg="add mod">
          <ac:chgData name="Moldir Kabdualieva" userId="df42278df007c026" providerId="LiveId" clId="{D854FC21-13C3-41B0-ADF9-54B37A0E381A}" dt="2022-10-16T09:41:21.136" v="4" actId="1076"/>
          <ac:spMkLst>
            <pc:docMk/>
            <pc:sldMk cId="334028445" sldId="265"/>
            <ac:spMk id="3" creationId="{492AAB1F-29B6-78E9-E4F2-11F04584A5B4}"/>
          </ac:spMkLst>
        </pc:spChg>
        <pc:spChg chg="mod">
          <ac:chgData name="Moldir Kabdualieva" userId="df42278df007c026" providerId="LiveId" clId="{D854FC21-13C3-41B0-ADF9-54B37A0E381A}" dt="2022-10-16T09:41:45.416" v="6" actId="20577"/>
          <ac:spMkLst>
            <pc:docMk/>
            <pc:sldMk cId="334028445" sldId="265"/>
            <ac:spMk id="19" creationId="{00000000-0000-0000-0000-000000000000}"/>
          </ac:spMkLst>
        </pc:spChg>
        <pc:spChg chg="del">
          <ac:chgData name="Moldir Kabdualieva" userId="df42278df007c026" providerId="LiveId" clId="{D854FC21-13C3-41B0-ADF9-54B37A0E381A}" dt="2022-10-16T09:41:06.532" v="1"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№289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16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16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220893502"/>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93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2123658"/>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17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16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17 </a:t>
            </a:r>
            <a:r>
              <a:rPr lang="kk-KZ" sz="1100" b="1" dirty="0">
                <a:solidFill>
                  <a:srgbClr val="000000"/>
                </a:solidFill>
                <a:latin typeface="Times New Roman" pitchFamily="18" charset="0"/>
                <a:cs typeface="Times New Roman" pitchFamily="18" charset="0"/>
              </a:rPr>
              <a:t>қазанға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Түнде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жауын-шашын (жаңбыр, қар), күндіз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жаңбыр. Солтүстік-батыстан жел соғады, күші </a:t>
            </a:r>
            <a:r>
              <a:rPr lang="en-US" sz="1100" dirty="0">
                <a:latin typeface="Times New Roman" pitchFamily="18" charset="0"/>
                <a:cs typeface="Times New Roman" pitchFamily="18" charset="0"/>
              </a:rPr>
              <a:t>9-14</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күндіз екпіні 15-20 м/с. Ауа температурасы түнде 3-5, күндіз 7-9 градус жылы.</a:t>
            </a:r>
          </a:p>
          <a:p>
            <a:pPr algn="ct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18 </a:t>
            </a:r>
            <a:r>
              <a:rPr lang="kk-KZ" sz="1100" b="1" dirty="0">
                <a:solidFill>
                  <a:srgbClr val="000000"/>
                </a:solidFill>
                <a:latin typeface="Times New Roman" pitchFamily="18" charset="0"/>
                <a:cs typeface="Times New Roman" pitchFamily="18" charset="0"/>
              </a:rPr>
              <a:t>қазанға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17 </a:t>
            </a:r>
            <a:r>
              <a:rPr lang="ru-RU" altLang="ru-RU" sz="1100" b="1" dirty="0" err="1">
                <a:solidFill>
                  <a:srgbClr val="000000"/>
                </a:solidFill>
                <a:latin typeface="Times New Roman" pitchFamily="18" charset="0"/>
                <a:cs typeface="Times New Roman" pitchFamily="18" charset="0"/>
              </a:rPr>
              <a:t>қазаннан</a:t>
            </a:r>
            <a:r>
              <a:rPr lang="kk-KZ" altLang="ru-RU" sz="1100" b="1" dirty="0">
                <a:solidFill>
                  <a:srgbClr val="000000"/>
                </a:solidFill>
                <a:latin typeface="Times New Roman" pitchFamily="18" charset="0"/>
                <a:cs typeface="Times New Roman" pitchFamily="18" charset="0"/>
              </a:rPr>
              <a:t>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18 </a:t>
            </a:r>
            <a:r>
              <a:rPr lang="kk-KZ" sz="1100" b="1" dirty="0">
                <a:solidFill>
                  <a:srgbClr val="000000"/>
                </a:solidFill>
                <a:latin typeface="Times New Roman" pitchFamily="18" charset="0"/>
                <a:cs typeface="Times New Roman" pitchFamily="18" charset="0"/>
              </a:rPr>
              <a:t>қазанға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Түнде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жауын-шашын (жаңбыр, қар). Батыстан, оңтүстік-батыстан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420888"/>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17, 18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284984"/>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492AAB1F-29B6-78E9-E4F2-11F04584A5B4}"/>
              </a:ext>
            </a:extLst>
          </p:cNvPr>
          <p:cNvSpPr txBox="1"/>
          <p:nvPr/>
        </p:nvSpPr>
        <p:spPr>
          <a:xfrm>
            <a:off x="356503" y="723391"/>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13026</TotalTime>
  <Words>621</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2371</cp:revision>
  <cp:lastPrinted>2021-07-01T03:56:27Z</cp:lastPrinted>
  <dcterms:created xsi:type="dcterms:W3CDTF">2018-03-27T06:03:00Z</dcterms:created>
  <dcterms:modified xsi:type="dcterms:W3CDTF">2022-10-16T09:41:53Z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