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№289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193899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17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16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17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жауын-шашынсыз. Түнде және таңертең тұман түседі. Солтүстік-батыстан жел соғады, күші 2-7 м/с. Ауа температурасы түнде 0-2, күндіз 10-12 градус жылы болады. </a:t>
            </a:r>
          </a:p>
          <a:p>
            <a:pPr lvl="0" algn="ctr"/>
            <a:r>
              <a:rPr lang="kk-KZ" sz="1200" b="1" dirty="0">
                <a:solidFill>
                  <a:srgbClr val="000000"/>
                </a:solidFill>
                <a:latin typeface="Times New Roman" pitchFamily="18" charset="0"/>
                <a:cs typeface="Times New Roman" pitchFamily="18" charset="0"/>
              </a:rPr>
              <a:t>18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17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18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жауын-шашынсыз, тұман түседі. Солтүстік-батыстан жел соғады, күші 0-5 м/с. Ауа температурасы 0-2 градус суық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63928999"/>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1060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214554"/>
            <a:ext cx="4786346" cy="1015663"/>
          </a:xfrm>
          <a:prstGeom prst="rect">
            <a:avLst/>
          </a:prstGeom>
          <a:solidFill>
            <a:srgbClr val="FA8422"/>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17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18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жиналуына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көтеріңкі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72EF0996-3BE7-E9EF-DC5C-48C2E5EC4A47}"/>
              </a:ext>
            </a:extLst>
          </p:cNvPr>
          <p:cNvSpPr txBox="1"/>
          <p:nvPr/>
        </p:nvSpPr>
        <p:spPr>
          <a:xfrm>
            <a:off x="265410" y="831186"/>
            <a:ext cx="4542831"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13600</TotalTime>
  <Words>711</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2455</cp:revision>
  <cp:lastPrinted>2021-07-01T07:38:07Z</cp:lastPrinted>
  <dcterms:created xsi:type="dcterms:W3CDTF">2018-03-27T06:03:00Z</dcterms:created>
  <dcterms:modified xsi:type="dcterms:W3CDTF">2022-10-16T09:07:03Z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