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A273BC3-AFA0-417D-A3A7-A79EE6342868}" v="2" dt="2022-10-15T08:14:53.01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BA273BC3-AFA0-417D-A3A7-A79EE6342868}"/>
    <pc:docChg chg="modSld">
      <pc:chgData name="Moldir Kabdualieva" userId="df42278df007c026" providerId="LiveId" clId="{BA273BC3-AFA0-417D-A3A7-A79EE6342868}" dt="2022-10-15T08:15:46.852" v="7"/>
      <pc:docMkLst>
        <pc:docMk/>
      </pc:docMkLst>
      <pc:sldChg chg="modSp mod">
        <pc:chgData name="Moldir Kabdualieva" userId="df42278df007c026" providerId="LiveId" clId="{BA273BC3-AFA0-417D-A3A7-A79EE6342868}" dt="2022-10-15T08:14:56.056" v="6" actId="20577"/>
        <pc:sldMkLst>
          <pc:docMk/>
          <pc:sldMk cId="0" sldId="261"/>
        </pc:sldMkLst>
        <pc:spChg chg="mod">
          <ac:chgData name="Moldir Kabdualieva" userId="df42278df007c026" providerId="LiveId" clId="{BA273BC3-AFA0-417D-A3A7-A79EE6342868}" dt="2022-10-15T08:14:29.798" v="2" actId="20577"/>
          <ac:spMkLst>
            <pc:docMk/>
            <pc:sldMk cId="0" sldId="261"/>
            <ac:spMk id="14" creationId="{00000000-0000-0000-0000-000000000000}"/>
          </ac:spMkLst>
        </pc:spChg>
        <pc:graphicFrameChg chg="mod modGraphic">
          <ac:chgData name="Moldir Kabdualieva" userId="df42278df007c026" providerId="LiveId" clId="{BA273BC3-AFA0-417D-A3A7-A79EE6342868}" dt="2022-10-15T08:14:56.056" v="6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BA273BC3-AFA0-417D-A3A7-A79EE6342868}" dt="2022-10-15T08:15:46.852" v="7"/>
        <pc:sldMkLst>
          <pc:docMk/>
          <pc:sldMk cId="334028445" sldId="265"/>
        </pc:sldMkLst>
        <pc:spChg chg="mod">
          <ac:chgData name="Moldir Kabdualieva" userId="df42278df007c026" providerId="LiveId" clId="{BA273BC3-AFA0-417D-A3A7-A79EE6342868}" dt="2022-10-15T08:15:46.852" v="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kk-KZ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Кокшетау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96973510"/>
              </p:ext>
            </p:extLst>
          </p:nvPr>
        </p:nvGraphicFramePr>
        <p:xfrm>
          <a:off x="307975" y="2588895"/>
          <a:ext cx="4465638" cy="390112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ru-RU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288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kk-KZ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Кокшетау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en-US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5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6514121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2999" y="55263"/>
            <a:ext cx="482441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Кокшетау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16 октября</a:t>
            </a:r>
          </a:p>
          <a:p>
            <a:pPr lvl="0" indent="268288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15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октября по 09 ч. 16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</a:p>
          <a:p>
            <a:pPr lvl="0" algn="just"/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утром и днем дождь. Ветер 6-11 м/с. Температура воздуха ночью 5-7, днем 11-13 тепла.</a:t>
            </a:r>
          </a:p>
          <a:p>
            <a:pPr lvl="0" algn="just"/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17 октября   </a:t>
            </a:r>
          </a:p>
          <a:p>
            <a:pPr lvl="0" indent="268288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16 октября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17 октября 2022 г.</a:t>
            </a:r>
          </a:p>
          <a:p>
            <a:pPr lvl="0" algn="just">
              <a:defRPr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дождь. Ветер 5-10 м/с. Температура воздуха ночью 4-6 тепла. </a:t>
            </a:r>
          </a:p>
        </p:txBody>
      </p:sp>
      <p:sp>
        <p:nvSpPr>
          <p:cNvPr id="21" name="TextBox 13"/>
          <p:cNvSpPr txBox="1"/>
          <p:nvPr/>
        </p:nvSpPr>
        <p:spPr>
          <a:xfrm>
            <a:off x="4953000" y="2571744"/>
            <a:ext cx="4680169" cy="830997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643314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Кокшетау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 октября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921270"/>
              </p:ext>
            </p:extLst>
          </p:nvPr>
        </p:nvGraphicFramePr>
        <p:xfrm>
          <a:off x="5019674" y="4397121"/>
          <a:ext cx="4691064" cy="21128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42364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Фактическая</a:t>
                      </a: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1275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33908" y="4588375"/>
            <a:ext cx="4831631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Кокшетау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2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Вернадского, 46 Б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мкр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Васильковский, 17 (тер-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рия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СШГ №17)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6181"/>
            <a:ext cx="4819092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5876" y="4340116"/>
            <a:ext cx="4309498" cy="1774256"/>
            <a:chOff x="523875" y="3952355"/>
            <a:chExt cx="4309498" cy="194599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42360" y="3952355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5" y="1286740"/>
            <a:ext cx="484028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82520" y="6093998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771346117"/>
              </p:ext>
            </p:extLst>
          </p:nvPr>
        </p:nvGraphicFramePr>
        <p:xfrm>
          <a:off x="5008261" y="488974"/>
          <a:ext cx="4713891" cy="775020"/>
        </p:xfrm>
        <a:graphic>
          <a:graphicData uri="http://schemas.openxmlformats.org/drawingml/2006/table">
            <a:tbl>
              <a:tblPr/>
              <a:tblGrid>
                <a:gridCol w="10248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90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40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1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0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0,09 ≤ 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6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7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5899" y="2062910"/>
            <a:ext cx="48323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721056568"/>
              </p:ext>
            </p:extLst>
          </p:nvPr>
        </p:nvGraphicFramePr>
        <p:xfrm>
          <a:off x="5025127" y="232827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48482" y="4566596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14070</TotalTime>
  <Words>582</Words>
  <Application>Microsoft Office PowerPoint</Application>
  <PresentationFormat>Лист A4 (210x297 мм)</PresentationFormat>
  <Paragraphs>99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2368</cp:revision>
  <cp:lastPrinted>2021-07-01T03:56:27Z</cp:lastPrinted>
  <dcterms:created xsi:type="dcterms:W3CDTF">2018-03-27T06:03:00Z</dcterms:created>
  <dcterms:modified xsi:type="dcterms:W3CDTF">2022-10-15T08:15:50Z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