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00"/>
    <a:srgbClr val="FA84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E183D23-AF42-4E20-BFA9-16E82B0C49E5}" v="2" dt="2022-10-15T08:51:04.03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65" d="100"/>
          <a:sy n="65" d="100"/>
        </p:scale>
        <p:origin x="53" y="91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2E183D23-AF42-4E20-BFA9-16E82B0C49E5}"/>
    <pc:docChg chg="modSld">
      <pc:chgData name="Moldir Kabdualieva" userId="df42278df007c026" providerId="LiveId" clId="{2E183D23-AF42-4E20-BFA9-16E82B0C49E5}" dt="2022-10-15T08:51:39.659" v="24" actId="20577"/>
      <pc:docMkLst>
        <pc:docMk/>
      </pc:docMkLst>
      <pc:sldChg chg="modSp mod">
        <pc:chgData name="Moldir Kabdualieva" userId="df42278df007c026" providerId="LiveId" clId="{2E183D23-AF42-4E20-BFA9-16E82B0C49E5}" dt="2022-10-15T08:50:57.621" v="18" actId="20577"/>
        <pc:sldMkLst>
          <pc:docMk/>
          <pc:sldMk cId="0" sldId="261"/>
        </pc:sldMkLst>
        <pc:spChg chg="mod">
          <ac:chgData name="Moldir Kabdualieva" userId="df42278df007c026" providerId="LiveId" clId="{2E183D23-AF42-4E20-BFA9-16E82B0C49E5}" dt="2022-10-15T08:50:57.621" v="18" actId="20577"/>
          <ac:spMkLst>
            <pc:docMk/>
            <pc:sldMk cId="0" sldId="261"/>
            <ac:spMk id="14" creationId="{00000000-0000-0000-0000-000000000000}"/>
          </ac:spMkLst>
        </pc:spChg>
        <pc:spChg chg="mod">
          <ac:chgData name="Moldir Kabdualieva" userId="df42278df007c026" providerId="LiveId" clId="{2E183D23-AF42-4E20-BFA9-16E82B0C49E5}" dt="2022-10-15T08:50:03.466" v="1" actId="1076"/>
          <ac:spMkLst>
            <pc:docMk/>
            <pc:sldMk cId="0" sldId="261"/>
            <ac:spMk id="27" creationId="{00000000-0000-0000-0000-000000000000}"/>
          </ac:spMkLst>
        </pc:spChg>
        <pc:spChg chg="mod">
          <ac:chgData name="Moldir Kabdualieva" userId="df42278df007c026" providerId="LiveId" clId="{2E183D23-AF42-4E20-BFA9-16E82B0C49E5}" dt="2022-10-15T08:50:09.961" v="2" actId="1076"/>
          <ac:spMkLst>
            <pc:docMk/>
            <pc:sldMk cId="0" sldId="261"/>
            <ac:spMk id="28" creationId="{00000000-0000-0000-0000-000000000000}"/>
          </ac:spMkLst>
        </pc:spChg>
        <pc:graphicFrameChg chg="mod">
          <ac:chgData name="Moldir Kabdualieva" userId="df42278df007c026" providerId="LiveId" clId="{2E183D23-AF42-4E20-BFA9-16E82B0C49E5}" dt="2022-10-15T08:49:58.320" v="0"/>
          <ac:graphicFrameMkLst>
            <pc:docMk/>
            <pc:sldMk cId="0" sldId="261"/>
            <ac:graphicFrameMk id="15" creationId="{00000000-0000-0000-0000-000000000000}"/>
          </ac:graphicFrameMkLst>
        </pc:graphicFrameChg>
      </pc:sldChg>
      <pc:sldChg chg="addSp delSp modSp mod">
        <pc:chgData name="Moldir Kabdualieva" userId="df42278df007c026" providerId="LiveId" clId="{2E183D23-AF42-4E20-BFA9-16E82B0C49E5}" dt="2022-10-15T08:51:39.659" v="24" actId="20577"/>
        <pc:sldMkLst>
          <pc:docMk/>
          <pc:sldMk cId="334028445" sldId="265"/>
        </pc:sldMkLst>
        <pc:spChg chg="add mod">
          <ac:chgData name="Moldir Kabdualieva" userId="df42278df007c026" providerId="LiveId" clId="{2E183D23-AF42-4E20-BFA9-16E82B0C49E5}" dt="2022-10-15T08:51:18.946" v="22" actId="1076"/>
          <ac:spMkLst>
            <pc:docMk/>
            <pc:sldMk cId="334028445" sldId="265"/>
            <ac:spMk id="5" creationId="{050DC953-1F43-C071-A0AD-1A758A5343B0}"/>
          </ac:spMkLst>
        </pc:spChg>
        <pc:spChg chg="mod">
          <ac:chgData name="Moldir Kabdualieva" userId="df42278df007c026" providerId="LiveId" clId="{2E183D23-AF42-4E20-BFA9-16E82B0C49E5}" dt="2022-10-15T08:51:39.659" v="24" actId="20577"/>
          <ac:spMkLst>
            <pc:docMk/>
            <pc:sldMk cId="334028445" sldId="265"/>
            <ac:spMk id="19" creationId="{00000000-0000-0000-0000-000000000000}"/>
          </ac:spMkLst>
        </pc:spChg>
        <pc:spChg chg="del">
          <ac:chgData name="Moldir Kabdualieva" userId="df42278df007c026" providerId="LiveId" clId="{2E183D23-AF42-4E20-BFA9-16E82B0C49E5}" dt="2022-10-15T08:51:04.032" v="19" actId="478"/>
          <ac:spMkLst>
            <pc:docMk/>
            <pc:sldMk cId="334028445" sldId="265"/>
            <ac:spMk id="21" creationId="{00000000-0000-0000-0000-000000000000}"/>
          </ac:spMkLst>
        </pc:s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2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1747395367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№288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x-none" sz="1400" b="1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2060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г. Шымкент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 октября </a:t>
                      </a:r>
                      <a:r>
                        <a:rPr lang="kk-KZ" altLang="zh-CN" sz="1200" b="1" i="1" baseline="0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52999" y="3594160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Шымкент</a:t>
            </a: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15 октября 2022 года</a:t>
            </a:r>
          </a:p>
        </p:txBody>
      </p:sp>
      <p:graphicFrame>
        <p:nvGraphicFramePr>
          <p:cNvPr id="15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65262103"/>
              </p:ext>
            </p:extLst>
          </p:nvPr>
        </p:nvGraphicFramePr>
        <p:xfrm>
          <a:off x="5045567" y="4035427"/>
          <a:ext cx="4663378" cy="249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3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262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318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96185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48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2683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1991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0,4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0,2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0,01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0,6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4379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</a:p>
                  </a:txBody>
                  <a:tcPr marT="45704" marB="457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52999" y="85093"/>
            <a:ext cx="4824413" cy="19851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80975" algn="ctr"/>
            <a:r>
              <a:rPr lang="ru-RU" altLang="ru-RU" sz="13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Шымкент</a:t>
            </a:r>
          </a:p>
          <a:p>
            <a:pPr lvl="0" indent="180975" algn="ctr"/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16 октября</a:t>
            </a:r>
          </a:p>
          <a:p>
            <a:pPr lvl="0" indent="180975" algn="ctr"/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15 октября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г.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16 </a:t>
            </a:r>
            <a:r>
              <a:rPr lang="ru-RU" alt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</a:t>
            </a:r>
            <a:r>
              <a:rPr lang="ru-RU" sz="13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r>
              <a:rPr lang="ru-RU" sz="13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indent="180975" algn="just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Переменная облачность, без осадков. Ветер юго-западный 8-13 м/с. Температура воздуха ночью 8-10, днем 25-27 тепла.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                                                		</a:t>
            </a:r>
          </a:p>
          <a:p>
            <a:pPr indent="180975" algn="just"/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                                            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На 17 октября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indent="180975"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16 октября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2021 г. по 09 ч. 17</a:t>
            </a:r>
            <a:r>
              <a:rPr lang="ru-RU" sz="12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октября 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2022 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indent="180975" algn="just"/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юго-западный 8-13</a:t>
            </a:r>
            <a:r>
              <a:rPr 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м/с. 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Температура воздуха 8-10 </a:t>
            </a:r>
            <a:r>
              <a:rPr 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тепла.</a:t>
            </a:r>
          </a:p>
        </p:txBody>
      </p:sp>
      <p:sp>
        <p:nvSpPr>
          <p:cNvPr id="27" name="TextBox 13"/>
          <p:cNvSpPr txBox="1"/>
          <p:nvPr/>
        </p:nvSpPr>
        <p:spPr>
          <a:xfrm>
            <a:off x="5024438" y="2071178"/>
            <a:ext cx="4572032" cy="1015663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16 октября</a:t>
            </a:r>
            <a:r>
              <a:rPr lang="en-US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, </a:t>
            </a:r>
            <a:r>
              <a:rPr lang="kk-KZ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17 октября 2022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года метеорологические условия будут способствовать рассеиванию загрязняющих веществ в атмосфере города. </a:t>
            </a:r>
          </a:p>
          <a:p>
            <a:pPr indent="182563" algn="just"/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пониженный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уровень  загрязнения воздуха.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4970369" y="3109668"/>
            <a:ext cx="4680169" cy="461665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1, 2, 3 степени НМУ отсутствует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8" y="4587619"/>
            <a:ext cx="4824412" cy="160659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Шымкент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6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1 – пр. Абая, 23</a:t>
            </a:r>
          </a:p>
          <a:p>
            <a:pPr lvl="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2 – пл.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Ордабасы</a:t>
            </a:r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3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Алдиярова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б/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н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(АО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Шымкентцемент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</a:t>
            </a:r>
          </a:p>
          <a:p>
            <a:pPr marL="228600" indent="-228600"/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№ 8 – ул. 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Сайрамская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, 198 (ЗАО «</a:t>
            </a:r>
            <a:r>
              <a:rPr lang="ru-RU" sz="1200" dirty="0" err="1">
                <a:latin typeface="Times New Roman" pitchFamily="18" charset="0"/>
                <a:cs typeface="Times New Roman" pitchFamily="18" charset="0"/>
              </a:rPr>
              <a:t>Пивзавод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»).</a:t>
            </a:r>
            <a:r>
              <a:rPr lang="kk-KZ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228600" indent="-228600"/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№5 –м/р Самал-3</a:t>
            </a:r>
          </a:p>
          <a:p>
            <a:pPr marL="228600" indent="-228600" fontAlgn="auto">
              <a:spcBef>
                <a:spcPct val="20000"/>
              </a:spcBef>
              <a:spcAft>
                <a:spcPts val="0"/>
              </a:spcAft>
              <a:tabLst>
                <a:tab pos="5257800" algn="l"/>
              </a:tabLst>
              <a:defRPr/>
            </a:pPr>
            <a:r>
              <a:rPr lang="kk-KZ" altLang="ru-RU" sz="1200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</a:rPr>
              <a:t>№6 –м/р  Нурсат  ул.Назарбекова б/н</a:t>
            </a:r>
          </a:p>
        </p:txBody>
      </p:sp>
      <p:sp>
        <p:nvSpPr>
          <p:cNvPr id="23" name="Прямоугольник 13"/>
          <p:cNvSpPr/>
          <p:nvPr/>
        </p:nvSpPr>
        <p:spPr>
          <a:xfrm>
            <a:off x="4940135" y="86189"/>
            <a:ext cx="4837277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01429" y="4511952"/>
            <a:ext cx="4298660" cy="988277"/>
            <a:chOff x="523874" y="4033039"/>
            <a:chExt cx="4298660" cy="1083935"/>
          </a:xfrm>
        </p:grpSpPr>
        <p:sp>
          <p:nvSpPr>
            <p:cNvPr id="27" name="Прямоугольник 8"/>
            <p:cNvSpPr/>
            <p:nvPr/>
          </p:nvSpPr>
          <p:spPr>
            <a:xfrm>
              <a:off x="523874" y="4239300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1" y="4033039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77516" y="6159940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i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</a:t>
            </a:r>
            <a:r>
              <a:rPr lang="ru-RU" sz="1200" b="1" i="1">
                <a:latin typeface="Times New Roman" panose="02020603050405020304" pitchFamily="18" charset="0"/>
                <a:cs typeface="Times New Roman" panose="02020603050405020304" pitchFamily="18" charset="0"/>
              </a:rPr>
              <a:t> М.С.</a:t>
            </a:r>
            <a:endParaRPr lang="ru-RU" sz="1200" b="1" i="1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4161119798"/>
              </p:ext>
            </p:extLst>
          </p:nvPr>
        </p:nvGraphicFramePr>
        <p:xfrm>
          <a:off x="5002403" y="548152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0,37 ≤ Р &lt; 0,46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0,46 ≤ Р &lt;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0,49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8237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55414" y="2189234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2617784133"/>
              </p:ext>
            </p:extLst>
          </p:nvPr>
        </p:nvGraphicFramePr>
        <p:xfrm>
          <a:off x="5017189" y="2452579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3033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9916621"/>
              </p:ext>
            </p:extLst>
          </p:nvPr>
        </p:nvGraphicFramePr>
        <p:xfrm>
          <a:off x="5181924" y="5401621"/>
          <a:ext cx="4035777" cy="792592"/>
        </p:xfrm>
        <a:graphic>
          <a:graphicData uri="http://schemas.openxmlformats.org/drawingml/2006/table">
            <a:tbl>
              <a:tblPr/>
              <a:tblGrid>
                <a:gridCol w="201788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78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6550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endParaRPr lang="kk-KZ"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sz="8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Пресс-служба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79-83-3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info@meteo.kz</a:t>
                      </a:r>
                      <a:endParaRPr lang="en-US" altLang="x-none" sz="8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49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Отдел международного сотрудничества</a:t>
                      </a:r>
                      <a:endParaRPr lang="ru-RU" altLang="en-US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eaLnBrk="1" hangingPunct="1">
                        <a:buNone/>
                      </a:pP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Тел.: +7 (7172)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r>
                        <a: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 79-83-</a:t>
                      </a:r>
                      <a:r>
                        <a:rPr lang="ru-RU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sz="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eaLnBrk="1" hangingPunct="1">
                        <a:buNone/>
                      </a:pPr>
                      <a:r>
                        <a:rPr lang="en-US" altLang="x-none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E-mail: </a:t>
                      </a:r>
                      <a:r>
                        <a:rPr lang="en-US" altLang="x-none" sz="800" b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  <a:hlinkClick r:id="" action="ppaction://noaction"/>
                        </a:rPr>
                        <a:t>rse.kazhydromet@gmail.com</a:t>
                      </a:r>
                      <a:endParaRPr lang="en-US" altLang="x-none" sz="800" dirty="0"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T="45748" marB="45748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050DC953-1F43-C071-A0AD-1A758A5343B0}"/>
              </a:ext>
            </a:extLst>
          </p:cNvPr>
          <p:cNvSpPr txBox="1"/>
          <p:nvPr/>
        </p:nvSpPr>
        <p:spPr>
          <a:xfrm>
            <a:off x="317284" y="610534"/>
            <a:ext cx="4953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1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12912</TotalTime>
  <Words>652</Words>
  <Application>Microsoft Office PowerPoint</Application>
  <PresentationFormat>Лист A4 (210x297 мм)</PresentationFormat>
  <Paragraphs>109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2402</cp:revision>
  <cp:lastPrinted>2021-07-01T03:56:27Z</cp:lastPrinted>
  <dcterms:created xsi:type="dcterms:W3CDTF">2018-03-27T06:03:00Z</dcterms:created>
  <dcterms:modified xsi:type="dcterms:W3CDTF">2022-10-15T08:51:46Z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