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CD9FDA-5EC1-4CB1-A29D-9F1FFD2DB665}" v="1" dt="2022-10-15T08:28:21.3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91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3CCD9FDA-5EC1-4CB1-A29D-9F1FFD2DB665}"/>
    <pc:docChg chg="custSel modSld">
      <pc:chgData name="Moldir Kabdualieva" userId="df42278df007c026" providerId="LiveId" clId="{3CCD9FDA-5EC1-4CB1-A29D-9F1FFD2DB665}" dt="2022-10-15T08:29:12.415" v="6" actId="14100"/>
      <pc:docMkLst>
        <pc:docMk/>
      </pc:docMkLst>
      <pc:sldChg chg="modSp">
        <pc:chgData name="Moldir Kabdualieva" userId="df42278df007c026" providerId="LiveId" clId="{3CCD9FDA-5EC1-4CB1-A29D-9F1FFD2DB665}" dt="2022-10-15T08:28:21.331" v="0"/>
        <pc:sldMkLst>
          <pc:docMk/>
          <pc:sldMk cId="0" sldId="261"/>
        </pc:sldMkLst>
        <pc:graphicFrameChg chg="mod">
          <ac:chgData name="Moldir Kabdualieva" userId="df42278df007c026" providerId="LiveId" clId="{3CCD9FDA-5EC1-4CB1-A29D-9F1FFD2DB665}" dt="2022-10-15T08:28:21.33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3CCD9FDA-5EC1-4CB1-A29D-9F1FFD2DB665}" dt="2022-10-15T08:29:12.415" v="6" actId="14100"/>
        <pc:sldMkLst>
          <pc:docMk/>
          <pc:sldMk cId="334028445" sldId="265"/>
        </pc:sldMkLst>
        <pc:spChg chg="add mod">
          <ac:chgData name="Moldir Kabdualieva" userId="df42278df007c026" providerId="LiveId" clId="{3CCD9FDA-5EC1-4CB1-A29D-9F1FFD2DB665}" dt="2022-10-15T08:29:12.415" v="6" actId="14100"/>
          <ac:spMkLst>
            <pc:docMk/>
            <pc:sldMk cId="334028445" sldId="265"/>
            <ac:spMk id="5" creationId="{43138E92-6DD0-FB0F-168A-BC17D3705140}"/>
          </ac:spMkLst>
        </pc:spChg>
        <pc:spChg chg="mod">
          <ac:chgData name="Moldir Kabdualieva" userId="df42278df007c026" providerId="LiveId" clId="{3CCD9FDA-5EC1-4CB1-A29D-9F1FFD2DB665}" dt="2022-10-15T08:28:43.775" v="1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3CCD9FDA-5EC1-4CB1-A29D-9F1FFD2DB665}" dt="2022-10-15T08:29:01.633" v="2" actId="478"/>
          <ac:spMkLst>
            <pc:docMk/>
            <pc:sldMk cId="334028445" sldId="265"/>
            <ac:spMk id="26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966323601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№288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октября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08 октября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095916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16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15 октябр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16 ок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Без осадков.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2-7 м/с. Температура воздуха ночью 0-2°, днем 17-19° тепла.</a:t>
            </a:r>
          </a:p>
          <a:p>
            <a:pPr lvl="0" indent="177800" algn="ctr"/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17 октября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16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17 октября 2022 г</a:t>
            </a:r>
          </a:p>
          <a:p>
            <a:pPr indent="177800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Дождь</a:t>
            </a: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юго-западный 5-10 м/с. Температура воздуха  ночью 4-6° тепла.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5017667" y="2261479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16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октября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97833" y="3127086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2 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481831"/>
            <a:ext cx="4294837" cy="965989"/>
            <a:chOff x="523875" y="3979586"/>
            <a:chExt cx="4294837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79581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</a:t>
                      </a:r>
                      <a:r>
                        <a:rPr lang="en-US" altLang="x-none" sz="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en-US" altLang="x-none" sz="8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3138E92-6DD0-FB0F-168A-BC17D3705140}"/>
              </a:ext>
            </a:extLst>
          </p:cNvPr>
          <p:cNvSpPr txBox="1"/>
          <p:nvPr/>
        </p:nvSpPr>
        <p:spPr>
          <a:xfrm>
            <a:off x="214193" y="619125"/>
            <a:ext cx="461022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16749</TotalTime>
  <Words>659</Words>
  <Application>Microsoft Office PowerPoint</Application>
  <PresentationFormat>Лист A4 (210x297 мм)</PresentationFormat>
  <Paragraphs>100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2423</cp:revision>
  <cp:lastPrinted>2021-10-14T11:15:53Z</cp:lastPrinted>
  <dcterms:created xsi:type="dcterms:W3CDTF">2018-03-27T06:03:00Z</dcterms:created>
  <dcterms:modified xsi:type="dcterms:W3CDTF">2022-10-15T08:29:21Z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