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6D7D58-7C51-419A-9B56-561BE63AF498}" v="1" dt="2022-10-15T08:35:42.7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96D7D58-7C51-419A-9B56-561BE63AF498}"/>
    <pc:docChg chg="modSld">
      <pc:chgData name="Moldir Kabdualieva" userId="df42278df007c026" providerId="LiveId" clId="{B96D7D58-7C51-419A-9B56-561BE63AF498}" dt="2022-10-15T08:35:54.744" v="16" actId="20577"/>
      <pc:docMkLst>
        <pc:docMk/>
      </pc:docMkLst>
      <pc:sldChg chg="modSp">
        <pc:chgData name="Moldir Kabdualieva" userId="df42278df007c026" providerId="LiveId" clId="{B96D7D58-7C51-419A-9B56-561BE63AF498}" dt="2022-10-15T08:35:42.735" v="0"/>
        <pc:sldMkLst>
          <pc:docMk/>
          <pc:sldMk cId="0" sldId="261"/>
        </pc:sldMkLst>
        <pc:graphicFrameChg chg="mod">
          <ac:chgData name="Moldir Kabdualieva" userId="df42278df007c026" providerId="LiveId" clId="{B96D7D58-7C51-419A-9B56-561BE63AF498}" dt="2022-10-15T08:35:42.73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B96D7D58-7C51-419A-9B56-561BE63AF498}" dt="2022-10-15T08:35:54.744" v="16" actId="20577"/>
        <pc:sldMkLst>
          <pc:docMk/>
          <pc:sldMk cId="334028445" sldId="265"/>
        </pc:sldMkLst>
        <pc:spChg chg="mod">
          <ac:chgData name="Moldir Kabdualieva" userId="df42278df007c026" providerId="LiveId" clId="{B96D7D58-7C51-419A-9B56-561BE63AF498}" dt="2022-10-15T08:35:54.744" v="16" actId="20577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№288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331355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16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юго-западный 3-8 м/с. Температура воздуха ночью 1-3, днем 25-27 тепла.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17 октября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16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октября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17 октября2022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юго-западный 3-8 м/с. Температура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воздуха 4-6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16 октября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17 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воздуха не представляет опасности здоровью населения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13725</TotalTime>
  <Words>604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2607</cp:revision>
  <cp:lastPrinted>2021-07-01T03:56:27Z</cp:lastPrinted>
  <dcterms:created xsi:type="dcterms:W3CDTF">2018-03-27T06:03:00Z</dcterms:created>
  <dcterms:modified xsi:type="dcterms:W3CDTF">2022-10-15T08:36:00Z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