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391057-9823-4693-B433-4631F15EBFDA}" v="1" dt="2022-10-15T08:37:17.3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0D391057-9823-4693-B433-4631F15EBFDA}"/>
    <pc:docChg chg="modSld">
      <pc:chgData name="Moldir Kabdualieva" userId="df42278df007c026" providerId="LiveId" clId="{0D391057-9823-4693-B433-4631F15EBFDA}" dt="2022-10-15T08:37:29.701" v="19" actId="20577"/>
      <pc:docMkLst>
        <pc:docMk/>
      </pc:docMkLst>
      <pc:sldChg chg="modSp mod">
        <pc:chgData name="Moldir Kabdualieva" userId="df42278df007c026" providerId="LiveId" clId="{0D391057-9823-4693-B433-4631F15EBFDA}" dt="2022-10-15T08:37:17.329" v="1"/>
        <pc:sldMkLst>
          <pc:docMk/>
          <pc:sldMk cId="0" sldId="261"/>
        </pc:sldMkLst>
        <pc:graphicFrameChg chg="mod modGraphic">
          <ac:chgData name="Moldir Kabdualieva" userId="df42278df007c026" providerId="LiveId" clId="{0D391057-9823-4693-B433-4631F15EBFDA}" dt="2022-10-15T08:37:17.329" v="1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0D391057-9823-4693-B433-4631F15EBFDA}" dt="2022-10-15T08:37:29.701" v="19" actId="20577"/>
        <pc:sldMkLst>
          <pc:docMk/>
          <pc:sldMk cId="334028445" sldId="265"/>
        </pc:sldMkLst>
        <pc:spChg chg="mod">
          <ac:chgData name="Moldir Kabdualieva" userId="df42278df007c026" providerId="LiveId" clId="{0D391057-9823-4693-B433-4631F15EBFDA}" dt="2022-10-15T08:37:29.701" v="19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2729284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15 октября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16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октября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16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2421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15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октября по 21 ч. 16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Без осадков. Ветер юго-западный с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переходом на северо-западный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7-9, днем 21-23 тепла.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16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17 октября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Ветер </a:t>
            </a:r>
            <a:r>
              <a:rPr lang="ru-RU" sz="1200" dirty="0">
                <a:latin typeface="Times New Roman"/>
                <a:cs typeface="Times New Roman"/>
              </a:rPr>
              <a:t>северо-западный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6-8 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706833"/>
              </p:ext>
            </p:extLst>
          </p:nvPr>
        </p:nvGraphicFramePr>
        <p:xfrm>
          <a:off x="5019674" y="4164572"/>
          <a:ext cx="4691064" cy="2275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6868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14052</TotalTime>
  <Words>622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2678</cp:revision>
  <cp:lastPrinted>2022-10-13T04:46:39Z</cp:lastPrinted>
  <dcterms:created xsi:type="dcterms:W3CDTF">2018-03-27T06:03:00Z</dcterms:created>
  <dcterms:modified xsi:type="dcterms:W3CDTF">2022-10-15T08:37:33Z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