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A1E336-0DDC-4279-9F08-D86E5EC36660}" v="1" dt="2022-10-15T07:58:39.0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4A1E336-0DDC-4279-9F08-D86E5EC36660}"/>
    <pc:docChg chg="custSel modSld">
      <pc:chgData name="Moldir Kabdualieva" userId="df42278df007c026" providerId="LiveId" clId="{74A1E336-0DDC-4279-9F08-D86E5EC36660}" dt="2022-10-15T08:00:45.139" v="16"/>
      <pc:docMkLst>
        <pc:docMk/>
      </pc:docMkLst>
      <pc:sldChg chg="modSp mod">
        <pc:chgData name="Moldir Kabdualieva" userId="df42278df007c026" providerId="LiveId" clId="{74A1E336-0DDC-4279-9F08-D86E5EC36660}" dt="2022-10-15T07:59:01.485" v="8" actId="20577"/>
        <pc:sldMkLst>
          <pc:docMk/>
          <pc:sldMk cId="0" sldId="261"/>
        </pc:sldMkLst>
        <pc:spChg chg="mod">
          <ac:chgData name="Moldir Kabdualieva" userId="df42278df007c026" providerId="LiveId" clId="{74A1E336-0DDC-4279-9F08-D86E5EC36660}" dt="2022-10-15T07:58:48.051" v="2" actId="20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74A1E336-0DDC-4279-9F08-D86E5EC36660}" dt="2022-10-15T07:58:44.659" v="1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74A1E336-0DDC-4279-9F08-D86E5EC36660}" dt="2022-10-15T07:59:01.485" v="8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 Kabdualieva" userId="df42278df007c026" providerId="LiveId" clId="{74A1E336-0DDC-4279-9F08-D86E5EC36660}" dt="2022-10-15T07:58:39.074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74A1E336-0DDC-4279-9F08-D86E5EC36660}" dt="2022-10-15T08:00:45.139" v="16"/>
        <pc:sldMkLst>
          <pc:docMk/>
          <pc:sldMk cId="0" sldId="265"/>
        </pc:sldMkLst>
        <pc:spChg chg="add mod">
          <ac:chgData name="Moldir Kabdualieva" userId="df42278df007c026" providerId="LiveId" clId="{74A1E336-0DDC-4279-9F08-D86E5EC36660}" dt="2022-10-15T08:00:16.300" v="15" actId="14100"/>
          <ac:spMkLst>
            <pc:docMk/>
            <pc:sldMk cId="0" sldId="265"/>
            <ac:spMk id="3" creationId="{EDB3B932-9A40-D609-2276-FD824C6D50C8}"/>
          </ac:spMkLst>
        </pc:spChg>
        <pc:spChg chg="mod">
          <ac:chgData name="Moldir Kabdualieva" userId="df42278df007c026" providerId="LiveId" clId="{74A1E336-0DDC-4279-9F08-D86E5EC36660}" dt="2022-10-15T07:59:29.202" v="10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74A1E336-0DDC-4279-9F08-D86E5EC36660}" dt="2022-10-15T08:00:45.139" v="16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74A1E336-0DDC-4279-9F08-D86E5EC36660}" dt="2022-10-15T07:59:32.563" v="11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74A1E336-0DDC-4279-9F08-D86E5EC36660}" dt="2022-10-15T07:59:32.563" v="11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74A1E336-0DDC-4279-9F08-D86E5EC36660}" dt="2022-10-15T07:59:32.563" v="11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60DCC8C8-FE7A-44C6-A4CA-2C2D0AE2F0A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C0FD0-64E7-4359-8B84-72546E05D9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3756-B44B-49EF-BC8A-A985A4DE92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4ACE8-ED9D-44CB-8EBA-73C9BD6FCA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8544A-2E3B-4C98-89BD-8B50C23DC1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BC9C-E151-472F-BC41-9018F29590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9136B-C0FA-4DBF-A709-19A01A9741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8027D-D284-4947-B06A-7C4599BF60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0CC76-4118-48AB-B1FE-DD9A0EC5DC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39B59-C394-48E7-82A7-5202B7F6DD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E2472-F6CC-40FF-A07F-9CC3847DEE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942DE-EAA5-4E6C-A745-434E63BF79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E51C13B-E666-4D2F-BCD2-8A241C988F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288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15 октября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16 октября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15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16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10-12, днем 23-25 тепла.</a:t>
            </a: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17 октября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16 октября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17 октября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без осадков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ночью </a:t>
            </a:r>
            <a:r>
              <a:rPr lang="kk-KZ">
                <a:solidFill>
                  <a:schemeClr val="tx1"/>
                </a:solidFill>
              </a:rPr>
              <a:t>6-8</a:t>
            </a:r>
            <a:r>
              <a:rPr lang="ru-RU">
                <a:solidFill>
                  <a:schemeClr val="tx1"/>
                </a:solidFill>
              </a:rPr>
              <a:t>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16 октября, ночью 17 октября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15 октября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127109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473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7104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537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607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 dirty="0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84932" y="3454516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B3B932-9A40-D609-2276-FD824C6D50C8}"/>
              </a:ext>
            </a:extLst>
          </p:cNvPr>
          <p:cNvSpPr txBox="1"/>
          <p:nvPr/>
        </p:nvSpPr>
        <p:spPr>
          <a:xfrm>
            <a:off x="254678" y="696774"/>
            <a:ext cx="445384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14518</TotalTime>
  <Words>871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2738</cp:revision>
  <cp:lastPrinted>2021-07-01T09:11:30Z</cp:lastPrinted>
  <dcterms:created xsi:type="dcterms:W3CDTF">2018-03-27T06:03:00Z</dcterms:created>
  <dcterms:modified xsi:type="dcterms:W3CDTF">2022-10-15T08:00:53Z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