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FA84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A74D2B0-7F01-4F36-98B7-CD509B8C9C11}" v="1" dt="2022-10-15T08:51:06.146"/>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4A74D2B0-7F01-4F36-98B7-CD509B8C9C11}"/>
    <pc:docChg chg="custSel modSld">
      <pc:chgData name="Moldir Kabdualieva" userId="df42278df007c026" providerId="LiveId" clId="{4A74D2B0-7F01-4F36-98B7-CD509B8C9C11}" dt="2022-10-15T08:51:44.193" v="71" actId="20577"/>
      <pc:docMkLst>
        <pc:docMk/>
      </pc:docMkLst>
      <pc:sldChg chg="delSp modSp mod delAnim">
        <pc:chgData name="Moldir Kabdualieva" userId="df42278df007c026" providerId="LiveId" clId="{4A74D2B0-7F01-4F36-98B7-CD509B8C9C11}" dt="2022-10-15T08:50:45.927" v="66" actId="20577"/>
        <pc:sldMkLst>
          <pc:docMk/>
          <pc:sldMk cId="0" sldId="261"/>
        </pc:sldMkLst>
        <pc:spChg chg="mod">
          <ac:chgData name="Moldir Kabdualieva" userId="df42278df007c026" providerId="LiveId" clId="{4A74D2B0-7F01-4F36-98B7-CD509B8C9C11}" dt="2022-10-15T08:50:45.927" v="66" actId="20577"/>
          <ac:spMkLst>
            <pc:docMk/>
            <pc:sldMk cId="0" sldId="261"/>
            <ac:spMk id="14" creationId="{00000000-0000-0000-0000-000000000000}"/>
          </ac:spMkLst>
        </pc:spChg>
        <pc:spChg chg="del">
          <ac:chgData name="Moldir Kabdualieva" userId="df42278df007c026" providerId="LiveId" clId="{4A74D2B0-7F01-4F36-98B7-CD509B8C9C11}" dt="2022-10-15T08:50:17.838" v="42" actId="478"/>
          <ac:spMkLst>
            <pc:docMk/>
            <pc:sldMk cId="0" sldId="261"/>
            <ac:spMk id="20" creationId="{00000000-0000-0000-0000-000000000000}"/>
          </ac:spMkLst>
        </pc:spChg>
        <pc:spChg chg="del">
          <ac:chgData name="Moldir Kabdualieva" userId="df42278df007c026" providerId="LiveId" clId="{4A74D2B0-7F01-4F36-98B7-CD509B8C9C11}" dt="2022-10-15T08:50:16.854" v="41" actId="478"/>
          <ac:spMkLst>
            <pc:docMk/>
            <pc:sldMk cId="0" sldId="261"/>
            <ac:spMk id="21" creationId="{00000000-0000-0000-0000-000000000000}"/>
          </ac:spMkLst>
        </pc:spChg>
        <pc:spChg chg="mod">
          <ac:chgData name="Moldir Kabdualieva" userId="df42278df007c026" providerId="LiveId" clId="{4A74D2B0-7F01-4F36-98B7-CD509B8C9C11}" dt="2022-10-15T08:50:26.546" v="44" actId="1076"/>
          <ac:spMkLst>
            <pc:docMk/>
            <pc:sldMk cId="0" sldId="261"/>
            <ac:spMk id="22" creationId="{00000000-0000-0000-0000-000000000000}"/>
          </ac:spMkLst>
        </pc:spChg>
        <pc:spChg chg="mod">
          <ac:chgData name="Moldir Kabdualieva" userId="df42278df007c026" providerId="LiveId" clId="{4A74D2B0-7F01-4F36-98B7-CD509B8C9C11}" dt="2022-10-15T08:50:31.347" v="45" actId="1076"/>
          <ac:spMkLst>
            <pc:docMk/>
            <pc:sldMk cId="0" sldId="261"/>
            <ac:spMk id="23" creationId="{00000000-0000-0000-0000-000000000000}"/>
          </ac:spMkLst>
        </pc:spChg>
        <pc:graphicFrameChg chg="modGraphic">
          <ac:chgData name="Moldir Kabdualieva" userId="df42278df007c026" providerId="LiveId" clId="{4A74D2B0-7F01-4F36-98B7-CD509B8C9C11}" dt="2022-10-15T08:49:41.941" v="39" actId="20577"/>
          <ac:graphicFrameMkLst>
            <pc:docMk/>
            <pc:sldMk cId="0" sldId="261"/>
            <ac:graphicFrameMk id="15" creationId="{94CC0974-E1E4-47F3-9A8B-49A879A3B96B}"/>
          </ac:graphicFrameMkLst>
        </pc:graphicFrameChg>
        <pc:picChg chg="del">
          <ac:chgData name="Moldir Kabdualieva" userId="df42278df007c026" providerId="LiveId" clId="{4A74D2B0-7F01-4F36-98B7-CD509B8C9C11}" dt="2022-10-15T08:49:17.010" v="1" actId="478"/>
          <ac:picMkLst>
            <pc:docMk/>
            <pc:sldMk cId="0" sldId="261"/>
            <ac:picMk id="25" creationId="{00000000-0000-0000-0000-000000000000}"/>
          </ac:picMkLst>
        </pc:picChg>
      </pc:sldChg>
      <pc:sldChg chg="addSp delSp modSp mod">
        <pc:chgData name="Moldir Kabdualieva" userId="df42278df007c026" providerId="LiveId" clId="{4A74D2B0-7F01-4F36-98B7-CD509B8C9C11}" dt="2022-10-15T08:51:44.193" v="71" actId="20577"/>
        <pc:sldMkLst>
          <pc:docMk/>
          <pc:sldMk cId="334028445" sldId="265"/>
        </pc:sldMkLst>
        <pc:spChg chg="add mod">
          <ac:chgData name="Moldir Kabdualieva" userId="df42278df007c026" providerId="LiveId" clId="{4A74D2B0-7F01-4F36-98B7-CD509B8C9C11}" dt="2022-10-15T08:51:27.675" v="69" actId="1076"/>
          <ac:spMkLst>
            <pc:docMk/>
            <pc:sldMk cId="334028445" sldId="265"/>
            <ac:spMk id="3" creationId="{D872B4A7-5C72-7F03-38C8-939802F5663F}"/>
          </ac:spMkLst>
        </pc:spChg>
        <pc:spChg chg="mod">
          <ac:chgData name="Moldir Kabdualieva" userId="df42278df007c026" providerId="LiveId" clId="{4A74D2B0-7F01-4F36-98B7-CD509B8C9C11}" dt="2022-10-15T08:51:44.193" v="71" actId="20577"/>
          <ac:spMkLst>
            <pc:docMk/>
            <pc:sldMk cId="334028445" sldId="265"/>
            <ac:spMk id="19" creationId="{00000000-0000-0000-0000-000000000000}"/>
          </ac:spMkLst>
        </pc:spChg>
        <pc:spChg chg="del">
          <ac:chgData name="Moldir Kabdualieva" userId="df42278df007c026" providerId="LiveId" clId="{4A74D2B0-7F01-4F36-98B7-CD509B8C9C11}" dt="2022-10-15T08:51:06.146" v="67" actId="478"/>
          <ac:spMkLst>
            <pc:docMk/>
            <pc:sldMk cId="334028445" sldId="265"/>
            <ac:spMk id="32"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dirty="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1409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9453875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a:solidFill>
                            <a:srgbClr val="002060"/>
                          </a:solidFill>
                          <a:latin typeface="Times New Roman" panose="02020603050405020304" pitchFamily="18" charset="0"/>
                          <a:cs typeface="Times New Roman" panose="02020603050405020304" pitchFamily="18" charset="0"/>
                        </a:rPr>
                        <a:t>Шымкент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784939430"/>
              </p:ext>
            </p:extLst>
          </p:nvPr>
        </p:nvGraphicFramePr>
        <p:xfrm>
          <a:off x="307975" y="2564904"/>
          <a:ext cx="4465638" cy="2209800"/>
        </p:xfrm>
        <a:graphic>
          <a:graphicData uri="http://schemas.openxmlformats.org/drawingml/2006/table">
            <a:tbl>
              <a:tblPr/>
              <a:tblGrid>
                <a:gridCol w="4465638">
                  <a:extLst>
                    <a:ext uri="{9D8B030D-6E8A-4147-A177-3AD203B41FA5}">
                      <a16:colId xmlns:a16="http://schemas.microsoft.com/office/drawing/2014/main" val="20000"/>
                    </a:ext>
                  </a:extLst>
                </a:gridCol>
              </a:tblGrid>
              <a:tr h="195947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Шымкент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№288</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15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64519" y="3612783"/>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15 </a:t>
            </a:r>
            <a:r>
              <a:rPr lang="ru-RU" altLang="ru-RU" sz="1200" b="1" dirty="0" err="1">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Шымкент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r>
              <a:rPr lang="ru-RU" altLang="ru-RU" sz="1200" b="1" dirty="0">
                <a:latin typeface="Times New Roman" panose="02020603050405020304" pitchFamily="18" charset="0"/>
                <a:cs typeface="Times New Roman" panose="02020603050405020304" pitchFamily="18" charset="0"/>
              </a:rPr>
              <a:t> </a:t>
            </a: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918799641"/>
              </p:ext>
            </p:extLst>
          </p:nvPr>
        </p:nvGraphicFramePr>
        <p:xfrm>
          <a:off x="5024438" y="4143380"/>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21602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42616">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48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66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1991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0,4</a:t>
                      </a:r>
                      <a:endParaRPr lang="en-US"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77032" y="115888"/>
            <a:ext cx="4785503" cy="2308324"/>
          </a:xfrm>
          <a:prstGeom prst="rect">
            <a:avLst/>
          </a:prstGeom>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Шымкент </a:t>
            </a:r>
            <a:r>
              <a:rPr lang="ru-RU" altLang="ru-RU" sz="1200" b="1" dirty="0" err="1">
                <a:latin typeface="Times New Roman" panose="02020603050405020304" pitchFamily="18" charset="0"/>
                <a:cs typeface="Times New Roman" panose="02020603050405020304" pitchFamily="18" charset="0"/>
              </a:rPr>
              <a:t>қаласы бойынша</a:t>
            </a:r>
            <a:r>
              <a:rPr lang="ru-RU" altLang="ru-RU" sz="1200" b="1" dirty="0">
                <a:latin typeface="Times New Roman" panose="02020603050405020304" pitchFamily="18" charset="0"/>
                <a:cs typeface="Times New Roman" panose="02020603050405020304" pitchFamily="18" charset="0"/>
              </a:rPr>
              <a:t> 16 </a:t>
            </a:r>
            <a:r>
              <a:rPr lang="kk-KZ" altLang="ru-RU" sz="1200" b="1" dirty="0">
                <a:latin typeface="Times New Roman" panose="02020603050405020304" pitchFamily="18" charset="0"/>
                <a:cs typeface="Times New Roman" panose="02020603050405020304" pitchFamily="18" charset="0"/>
              </a:rPr>
              <a:t>қазанға </a:t>
            </a:r>
            <a:r>
              <a:rPr lang="ru-RU" altLang="ru-RU" sz="1200" b="1" dirty="0" err="1">
                <a:latin typeface="Times New Roman" panose="02020603050405020304" pitchFamily="18" charset="0"/>
                <a:cs typeface="Times New Roman" panose="02020603050405020304" pitchFamily="18" charset="0"/>
              </a:rPr>
              <a:t>арналған 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ж. </a:t>
            </a:r>
            <a:r>
              <a:rPr lang="kk-KZ" altLang="ru-RU" sz="1200" b="1" dirty="0">
                <a:latin typeface="Times New Roman" pitchFamily="18" charset="0"/>
                <a:cs typeface="Times New Roman" pitchFamily="18" charset="0"/>
              </a:rPr>
              <a:t>21 сағ. 15 қазаннан 2</a:t>
            </a:r>
            <a:r>
              <a:rPr lang="en-US" altLang="ru-RU" sz="1200" b="1" dirty="0">
                <a:latin typeface="Times New Roman" pitchFamily="18" charset="0"/>
                <a:cs typeface="Times New Roman" pitchFamily="18" charset="0"/>
              </a:rPr>
              <a:t>1</a:t>
            </a:r>
            <a:r>
              <a:rPr lang="kk-KZ" altLang="ru-RU" sz="1200" b="1" dirty="0">
                <a:latin typeface="Times New Roman" pitchFamily="18" charset="0"/>
                <a:cs typeface="Times New Roman" pitchFamily="18" charset="0"/>
              </a:rPr>
              <a:t> сағ. 16</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anose="02020603050405020304" pitchFamily="18" charset="0"/>
                <a:cs typeface="Times New Roman" panose="02020603050405020304" pitchFamily="18" charset="0"/>
              </a:rPr>
              <a:t>2022 ж. </a:t>
            </a:r>
            <a:r>
              <a:rPr lang="ru-RU" sz="1200" b="1" dirty="0">
                <a:latin typeface="Times New Roman" pitchFamily="18" charset="0"/>
                <a:cs typeface="Times New Roman" pitchFamily="18" charset="0"/>
              </a:rPr>
              <a:t> </a:t>
            </a:r>
            <a:r>
              <a:rPr lang="kk-KZ" altLang="ru-RU" sz="1200" b="1" dirty="0">
                <a:latin typeface="Times New Roman" pitchFamily="18" charset="0"/>
                <a:cs typeface="Times New Roman" pitchFamily="18" charset="0"/>
              </a:rPr>
              <a:t>дейін</a:t>
            </a:r>
            <a:r>
              <a:rPr lang="en-US" altLang="ru-RU" sz="1200" dirty="0">
                <a:solidFill>
                  <a:srgbClr val="000000"/>
                </a:solidFill>
                <a:latin typeface="Times New Roman" pitchFamily="18" charset="0"/>
                <a:cs typeface="Times New Roman"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sym typeface="+mn-ea"/>
              </a:rPr>
              <a:t>      </a:t>
            </a:r>
            <a:endParaRPr lang="ru-RU" altLang="ru-RU" sz="1200" b="1" dirty="0">
              <a:solidFill>
                <a:srgbClr val="002060"/>
              </a:solidFill>
              <a:latin typeface="Times New Roman" pitchFamily="18" charset="0"/>
              <a:cs typeface="Times New Roman" pitchFamily="18" charset="0"/>
            </a:endParaRPr>
          </a:p>
          <a:p>
            <a:pPr indent="182563" algn="just"/>
            <a:r>
              <a:rPr lang="kk-KZ" sz="1200" dirty="0">
                <a:latin typeface="Times New Roman" pitchFamily="18" charset="0"/>
                <a:cs typeface="Times New Roman" pitchFamily="18" charset="0"/>
              </a:rPr>
              <a:t> Көшпелі бұлтты,</a:t>
            </a:r>
            <a:r>
              <a:rPr lang="en-US" sz="1200" dirty="0">
                <a:latin typeface="Times New Roman" pitchFamily="18" charset="0"/>
                <a:cs typeface="Times New Roman" pitchFamily="18" charset="0"/>
              </a:rPr>
              <a:t> </a:t>
            </a:r>
            <a:r>
              <a:rPr lang="kk-KZ" sz="1200" dirty="0">
                <a:latin typeface="Times New Roman" pitchFamily="18" charset="0"/>
                <a:cs typeface="Times New Roman" pitchFamily="18" charset="0"/>
              </a:rPr>
              <a:t>жауын-шашынсыз болады</a:t>
            </a:r>
            <a:r>
              <a:rPr lang="ru-RU" sz="1200" dirty="0">
                <a:latin typeface="Times New Roman" pitchFamily="18" charset="0"/>
                <a:cs typeface="Times New Roman" pitchFamily="18" charset="0"/>
              </a:rPr>
              <a:t>.</a:t>
            </a:r>
            <a:r>
              <a:rPr lang="kk-KZ" sz="1200" dirty="0">
                <a:latin typeface="Times New Roman" pitchFamily="18" charset="0"/>
                <a:cs typeface="Times New Roman" pitchFamily="18" charset="0"/>
              </a:rPr>
              <a:t> Оңтүстік-батыстан жел соғады, күші 8-13 м/с. Ауа температурасы түнде 8-10, күндіз 25-27 градус жылы болады.</a:t>
            </a:r>
            <a:endParaRPr lang="ru-RU" sz="1200" dirty="0">
              <a:latin typeface="Times New Roman" pitchFamily="18" charset="0"/>
              <a:cs typeface="Times New Roman" pitchFamily="18" charset="0"/>
            </a:endParaRPr>
          </a:p>
          <a:p>
            <a:pPr indent="182563" algn="ctr"/>
            <a:r>
              <a:rPr lang="kk-KZ" altLang="ru-RU" sz="1200" b="1" dirty="0">
                <a:latin typeface="Times New Roman" pitchFamily="18" charset="0"/>
                <a:cs typeface="Times New Roman" pitchFamily="18" charset="0"/>
              </a:rPr>
              <a:t>17 қазанға </a:t>
            </a:r>
          </a:p>
          <a:p>
            <a:pPr indent="182563" algn="ctr"/>
            <a:r>
              <a:rPr lang="kk-KZ" altLang="ru-RU" sz="1200" b="1" dirty="0">
                <a:latin typeface="Times New Roman" pitchFamily="18" charset="0"/>
                <a:cs typeface="Times New Roman" pitchFamily="18" charset="0"/>
              </a:rPr>
              <a:t>2022 ж. 21 сағ. 16 қазаннан 09 сағ. 17 қазанға</a:t>
            </a:r>
          </a:p>
          <a:p>
            <a:pPr lvl="0" indent="182563" algn="ctr"/>
            <a:r>
              <a:rPr lang="kk-KZ" altLang="ru-RU" sz="1200" b="1" dirty="0">
                <a:latin typeface="Times New Roman" pitchFamily="18" charset="0"/>
                <a:cs typeface="Times New Roman" pitchFamily="18" charset="0"/>
              </a:rPr>
              <a:t>дейін</a:t>
            </a:r>
            <a:endParaRPr lang="en-US" altLang="ru-RU" sz="1200" b="1" dirty="0">
              <a:latin typeface="Times New Roman" pitchFamily="18" charset="0"/>
              <a:cs typeface="Times New Roman" pitchFamily="18" charset="0"/>
            </a:endParaRPr>
          </a:p>
          <a:p>
            <a:pPr lvl="0" indent="182563" algn="just"/>
            <a:r>
              <a:rPr lang="kk-KZ" sz="1200" dirty="0">
                <a:latin typeface="Times New Roman" pitchFamily="18" charset="0"/>
                <a:cs typeface="Times New Roman" pitchFamily="18" charset="0"/>
              </a:rPr>
              <a:t> Көшпелі бұлтты, жауын-шашынсыз болады</a:t>
            </a:r>
            <a:r>
              <a:rPr lang="ru-RU" sz="1200" dirty="0">
                <a:latin typeface="Times New Roman" pitchFamily="18" charset="0"/>
                <a:cs typeface="Times New Roman" pitchFamily="18" charset="0"/>
              </a:rPr>
              <a:t>.</a:t>
            </a:r>
            <a:r>
              <a:rPr lang="kk-KZ" sz="1200" dirty="0">
                <a:latin typeface="Times New Roman" pitchFamily="18" charset="0"/>
                <a:cs typeface="Times New Roman" pitchFamily="18" charset="0"/>
              </a:rPr>
              <a:t> Оңтүстік-батыстан жел соғады, күші 8-13 м/с. Ауа </a:t>
            </a:r>
            <a:r>
              <a:rPr lang="kk-KZ" sz="1200">
                <a:latin typeface="Times New Roman" pitchFamily="18" charset="0"/>
                <a:cs typeface="Times New Roman" pitchFamily="18" charset="0"/>
              </a:rPr>
              <a:t>температурасы 8-10 градус </a:t>
            </a:r>
            <a:r>
              <a:rPr lang="kk-KZ" sz="1200" dirty="0">
                <a:latin typeface="Times New Roman" pitchFamily="18" charset="0"/>
                <a:cs typeface="Times New Roman" pitchFamily="18" charset="0"/>
              </a:rPr>
              <a:t>жылы болады.</a:t>
            </a:r>
            <a:endParaRPr lang="ru-RU" sz="1200" dirty="0">
              <a:latin typeface="Times New Roman" pitchFamily="18" charset="0"/>
              <a:cs typeface="Times New Roman" pitchFamily="18" charset="0"/>
            </a:endParaRPr>
          </a:p>
        </p:txBody>
      </p:sp>
      <p:sp>
        <p:nvSpPr>
          <p:cNvPr id="22" name="TextBox 13"/>
          <p:cNvSpPr txBox="1"/>
          <p:nvPr/>
        </p:nvSpPr>
        <p:spPr>
          <a:xfrm>
            <a:off x="5013604" y="2361100"/>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16 </a:t>
            </a:r>
            <a:r>
              <a:rPr lang="ru-RU" sz="1200" dirty="0" err="1">
                <a:solidFill>
                  <a:schemeClr val="tx1"/>
                </a:solidFill>
                <a:latin typeface="Times New Roman" panose="02020603050405020304" pitchFamily="18" charset="0"/>
                <a:cs typeface="Times New Roman" panose="02020603050405020304" pitchFamily="18" charset="0"/>
              </a:rPr>
              <a:t>қазанда</a:t>
            </a:r>
            <a:r>
              <a:rPr lang="ru-RU" sz="1200" dirty="0">
                <a:solidFill>
                  <a:schemeClr val="tx1"/>
                </a:solidFill>
                <a:latin typeface="Times New Roman" panose="02020603050405020304" pitchFamily="18" charset="0"/>
                <a:cs typeface="Times New Roman" panose="02020603050405020304" pitchFamily="18" charset="0"/>
              </a:rPr>
              <a:t>, 17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түні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23" name="TextBox 13"/>
          <p:cNvSpPr txBox="1"/>
          <p:nvPr/>
        </p:nvSpPr>
        <p:spPr>
          <a:xfrm>
            <a:off x="5050210" y="3240460"/>
            <a:ext cx="4643470"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128588" y="246083"/>
            <a:ext cx="4824412"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569660"/>
          </a:xfrm>
          <a:prstGeom prst="rect">
            <a:avLst/>
          </a:prstGeom>
          <a:noFill/>
          <a:ln w="9525">
            <a:noFill/>
          </a:ln>
        </p:spPr>
        <p:txBody>
          <a:bodyPr wrap="square">
            <a:spAutoFit/>
          </a:bodyPr>
          <a:lstStyle/>
          <a:p>
            <a:pPr algn="just"/>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1-Абай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23</a:t>
            </a:r>
          </a:p>
          <a:p>
            <a:pPr algn="just"/>
            <a:r>
              <a:rPr lang="ru-RU" altLang="ru-RU" sz="1200" dirty="0">
                <a:solidFill>
                  <a:srgbClr val="000000"/>
                </a:solidFill>
                <a:latin typeface="Times New Roman" panose="02020603050405020304" pitchFamily="18" charset="0"/>
                <a:cs typeface="Times New Roman" panose="02020603050405020304" pitchFamily="18" charset="0"/>
              </a:rPr>
              <a:t>№ 2 – </a:t>
            </a:r>
            <a:r>
              <a:rPr lang="ru-RU" altLang="ru-RU" sz="1200" dirty="0" err="1">
                <a:solidFill>
                  <a:srgbClr val="000000"/>
                </a:solidFill>
                <a:latin typeface="Times New Roman" panose="02020603050405020304" pitchFamily="18" charset="0"/>
                <a:cs typeface="Times New Roman" panose="02020603050405020304" pitchFamily="18" charset="0"/>
              </a:rPr>
              <a:t>Ордабасы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алаңы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 </a:t>
            </a:r>
            <a:r>
              <a:rPr lang="ru-RU" altLang="ru-RU" sz="1200" dirty="0" err="1">
                <a:solidFill>
                  <a:srgbClr val="000000"/>
                </a:solidFill>
                <a:latin typeface="Times New Roman" panose="02020603050405020304" pitchFamily="18" charset="0"/>
                <a:cs typeface="Times New Roman" panose="02020603050405020304" pitchFamily="18" charset="0"/>
              </a:rPr>
              <a:t>Алдияров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 ("</a:t>
            </a:r>
            <a:r>
              <a:rPr lang="ru-RU" altLang="ru-RU" sz="1200" dirty="0" err="1">
                <a:solidFill>
                  <a:srgbClr val="000000"/>
                </a:solidFill>
                <a:latin typeface="Times New Roman" panose="02020603050405020304" pitchFamily="18" charset="0"/>
                <a:cs typeface="Times New Roman" panose="02020603050405020304" pitchFamily="18" charset="0"/>
              </a:rPr>
              <a:t>Шымкентцемент"АҚ</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8-Сайрам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198 ("</a:t>
            </a:r>
            <a:r>
              <a:rPr lang="ru-RU" altLang="ru-RU" sz="1200" dirty="0" err="1">
                <a:solidFill>
                  <a:srgbClr val="000000"/>
                </a:solidFill>
                <a:latin typeface="Times New Roman" panose="02020603050405020304" pitchFamily="18" charset="0"/>
                <a:cs typeface="Times New Roman" panose="02020603050405020304" pitchFamily="18" charset="0"/>
              </a:rPr>
              <a:t>Пивзавод"жақ</a:t>
            </a:r>
            <a:r>
              <a:rPr lang="ru-RU" altLang="ru-RU" sz="1200" dirty="0">
                <a:solidFill>
                  <a:srgbClr val="000000"/>
                </a:solidFill>
                <a:latin typeface="Times New Roman" panose="02020603050405020304" pitchFamily="18" charset="0"/>
                <a:cs typeface="Times New Roman" panose="02020603050405020304" pitchFamily="18" charset="0"/>
              </a:rPr>
              <a:t>). </a:t>
            </a:r>
          </a:p>
          <a:p>
            <a:pPr algn="just"/>
            <a:r>
              <a:rPr lang="ru-RU" altLang="ru-RU" sz="1200" dirty="0">
                <a:solidFill>
                  <a:srgbClr val="000000"/>
                </a:solidFill>
                <a:latin typeface="Times New Roman" panose="02020603050405020304" pitchFamily="18" charset="0"/>
                <a:cs typeface="Times New Roman" panose="02020603050405020304" pitchFamily="18" charset="0"/>
              </a:rPr>
              <a:t>№ 5-ш / қ Самал-3</a:t>
            </a:r>
          </a:p>
          <a:p>
            <a:pPr algn="just"/>
            <a:r>
              <a:rPr lang="ru-RU" altLang="ru-RU" sz="1200" dirty="0">
                <a:solidFill>
                  <a:srgbClr val="000000"/>
                </a:solidFill>
                <a:latin typeface="Times New Roman" panose="02020603050405020304" pitchFamily="18" charset="0"/>
                <a:cs typeface="Times New Roman" panose="02020603050405020304" pitchFamily="18" charset="0"/>
              </a:rPr>
              <a:t>№ 6-ш / қ </a:t>
            </a:r>
            <a:r>
              <a:rPr lang="ru-RU" altLang="ru-RU" sz="1200" dirty="0" err="1">
                <a:solidFill>
                  <a:srgbClr val="000000"/>
                </a:solidFill>
                <a:latin typeface="Times New Roman" panose="02020603050405020304" pitchFamily="18" charset="0"/>
                <a:cs typeface="Times New Roman" panose="02020603050405020304" pitchFamily="18" charset="0"/>
              </a:rPr>
              <a:t>Нұрсат</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Назарбеков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н/ж</a:t>
            </a:r>
            <a:endParaRPr lang="ru-RU" altLang="ru-RU" sz="1200" dirty="0"/>
          </a:p>
        </p:txBody>
      </p:sp>
      <p:sp>
        <p:nvSpPr>
          <p:cNvPr id="23" name="Прямоугольник 13"/>
          <p:cNvSpPr/>
          <p:nvPr/>
        </p:nvSpPr>
        <p:spPr>
          <a:xfrm>
            <a:off x="4953000" y="77664"/>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latin typeface="Calibri" panose="020F0502020204030204" pitchFamily="34" charset="0"/>
            </a:endParaRPr>
          </a:p>
        </p:txBody>
      </p:sp>
      <p:grpSp>
        <p:nvGrpSpPr>
          <p:cNvPr id="25" name="Группа 24"/>
          <p:cNvGrpSpPr/>
          <p:nvPr/>
        </p:nvGrpSpPr>
        <p:grpSpPr>
          <a:xfrm>
            <a:off x="5145649" y="4415838"/>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733286916"/>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4161401"/>
              <a:ext cx="2165978"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19129" y="6506715"/>
            <a:ext cx="4905788"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7"/>
          <p:cNvSpPr/>
          <p:nvPr/>
        </p:nvSpPr>
        <p:spPr>
          <a:xfrm>
            <a:off x="4937126" y="131729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19" name="Прямоугольник 1"/>
          <p:cNvSpPr/>
          <p:nvPr/>
        </p:nvSpPr>
        <p:spPr>
          <a:xfrm>
            <a:off x="5037491" y="6285141"/>
            <a:ext cx="4521389" cy="307777"/>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246201665"/>
              </p:ext>
            </p:extLst>
          </p:nvPr>
        </p:nvGraphicFramePr>
        <p:xfrm>
          <a:off x="5214432" y="557615"/>
          <a:ext cx="4167505" cy="776657"/>
        </p:xfrm>
        <a:graphic>
          <a:graphicData uri="http://schemas.openxmlformats.org/drawingml/2006/table">
            <a:tbl>
              <a:tblPr/>
              <a:tblGrid>
                <a:gridCol w="1298341">
                  <a:extLst>
                    <a:ext uri="{9D8B030D-6E8A-4147-A177-3AD203B41FA5}">
                      <a16:colId xmlns:a16="http://schemas.microsoft.com/office/drawing/2014/main" val="20000"/>
                    </a:ext>
                  </a:extLst>
                </a:gridCol>
                <a:gridCol w="2869164">
                  <a:extLst>
                    <a:ext uri="{9D8B030D-6E8A-4147-A177-3AD203B41FA5}">
                      <a16:colId xmlns:a16="http://schemas.microsoft.com/office/drawing/2014/main" val="20001"/>
                    </a:ext>
                  </a:extLst>
                </a:gridCol>
              </a:tblGrid>
              <a:tr h="14964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1330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0,37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113167">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0,37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3921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0,46 ≤ Р &lt; 0,49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5924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4" name="Прямоугольник 23"/>
          <p:cNvSpPr/>
          <p:nvPr/>
        </p:nvSpPr>
        <p:spPr>
          <a:xfrm>
            <a:off x="4946187" y="2009850"/>
            <a:ext cx="4824411"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21" name="Таблица 20"/>
          <p:cNvGraphicFramePr/>
          <p:nvPr>
            <p:extLst>
              <p:ext uri="{D42A27DB-BD31-4B8C-83A1-F6EECF244321}">
                <p14:modId xmlns:p14="http://schemas.microsoft.com/office/powerpoint/2010/main" val="1745240149"/>
              </p:ext>
            </p:extLst>
          </p:nvPr>
        </p:nvGraphicFramePr>
        <p:xfrm>
          <a:off x="5021508" y="233990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1" name="TextBox 30"/>
          <p:cNvSpPr txBox="1"/>
          <p:nvPr/>
        </p:nvSpPr>
        <p:spPr>
          <a:xfrm>
            <a:off x="4946187" y="4450359"/>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3" name="TextBox 2">
            <a:extLst>
              <a:ext uri="{FF2B5EF4-FFF2-40B4-BE49-F238E27FC236}">
                <a16:creationId xmlns:a16="http://schemas.microsoft.com/office/drawing/2014/main" id="{D872B4A7-5C72-7F03-38C8-939802F5663F}"/>
              </a:ext>
            </a:extLst>
          </p:cNvPr>
          <p:cNvSpPr txBox="1"/>
          <p:nvPr/>
        </p:nvSpPr>
        <p:spPr>
          <a:xfrm>
            <a:off x="232211" y="819432"/>
            <a:ext cx="4953000" cy="369332"/>
          </a:xfrm>
          <a:prstGeom prst="rect">
            <a:avLst/>
          </a:prstGeom>
          <a:noFill/>
        </p:spPr>
        <p:txBody>
          <a:bodyPr wrap="square">
            <a:spAutoFit/>
          </a:bodyPr>
          <a:lstStyle/>
          <a:p>
            <a:r>
              <a:rPr lang="kk-KZ" sz="1800" dirty="0">
                <a:latin typeface="Times New Roman" panose="02020603050405020304" pitchFamily="18" charset="0"/>
                <a:cs typeface="Times New Roman" panose="02020603050405020304" pitchFamily="18" charset="0"/>
              </a:rPr>
              <a:t>Ұсыныстар жоқ</a:t>
            </a:r>
            <a:endParaRPr lang="ru-RU"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13207</TotalTime>
  <Words>619</Words>
  <Application>Microsoft Office PowerPoint</Application>
  <PresentationFormat>Лист A4 (210x297 мм)</PresentationFormat>
  <Paragraphs>104</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2508</cp:revision>
  <cp:lastPrinted>2021-07-01T03:56:27Z</cp:lastPrinted>
  <dcterms:created xsi:type="dcterms:W3CDTF">2018-03-27T06:03:00Z</dcterms:created>
  <dcterms:modified xsi:type="dcterms:W3CDTF">2022-10-15T08:51:49Z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