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CFC1E9-4555-4923-A82D-8D3789AECEBD}" v="1" dt="2022-10-15T08:20:50.6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4CFC1E9-4555-4923-A82D-8D3789AECEBD}"/>
    <pc:docChg chg="modSld">
      <pc:chgData name="Moldir Kabdualieva" userId="df42278df007c026" providerId="LiveId" clId="{64CFC1E9-4555-4923-A82D-8D3789AECEBD}" dt="2022-10-15T08:20:50.601" v="0"/>
      <pc:docMkLst>
        <pc:docMk/>
      </pc:docMkLst>
      <pc:sldChg chg="modSp">
        <pc:chgData name="Moldir Kabdualieva" userId="df42278df007c026" providerId="LiveId" clId="{64CFC1E9-4555-4923-A82D-8D3789AECEBD}" dt="2022-10-15T08:20:50.601" v="0"/>
        <pc:sldMkLst>
          <pc:docMk/>
          <pc:sldMk cId="0" sldId="261"/>
        </pc:sldMkLst>
        <pc:graphicFrameChg chg="mod">
          <ac:chgData name="Moldir Kabdualieva" userId="df42278df007c026" providerId="LiveId" clId="{64CFC1E9-4555-4923-A82D-8D3789AECEBD}" dt="2022-10-15T08:20:50.60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№288</a:t>
                      </a:r>
                      <a:endParaRPr lang="kk-KZ" altLang="x-none" sz="16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16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17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592280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16 октября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15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16 октября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Переменная облачность, ночью дождь. Ветер северный 5-10 м/с. Температура воздуха ночью 6-8, днем 17-19 тепла.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16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17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  <a:sym typeface="+mn-ea"/>
              </a:rPr>
              <a:t>ок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Переменная облачность, без осадков. Ветер северный 5-10 м/с. Температура воздуха ночью 4-6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отсутствуют.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45310" y="4467150"/>
            <a:ext cx="4298660" cy="1759977"/>
            <a:chOff x="523875" y="3968016"/>
            <a:chExt cx="4298660" cy="1930329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84169" y="61840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Исполнитель:                                          инженер М. Маратов.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15.10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>
                <a:latin typeface="Times New Roman" panose="02020603050405020304" pitchFamily="18" charset="0"/>
                <a:ea typeface="Times New Roman" panose="02020603050405020304" pitchFamily="18" charset="0"/>
              </a:rPr>
              <a:t>12:07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13663</TotalTime>
  <Words>646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2403</cp:revision>
  <cp:lastPrinted>2021-07-01T03:56:27Z</cp:lastPrinted>
  <dcterms:created xsi:type="dcterms:W3CDTF">2018-03-27T06:03:00Z</dcterms:created>
  <dcterms:modified xsi:type="dcterms:W3CDTF">2022-10-15T08:20:59Z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