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0367E16-20E0-419A-B84B-50135D9F3F37}"/>
    <pc:docChg chg="modSld">
      <pc:chgData name="Moldir Kabdualieva" userId="df42278df007c026" providerId="LiveId" clId="{30367E16-20E0-419A-B84B-50135D9F3F37}" dt="2022-10-15T08:37:38.340" v="33"/>
      <pc:docMkLst>
        <pc:docMk/>
      </pc:docMkLst>
      <pc:sldChg chg="modSp mod">
        <pc:chgData name="Moldir Kabdualieva" userId="df42278df007c026" providerId="LiveId" clId="{30367E16-20E0-419A-B84B-50135D9F3F37}" dt="2022-10-15T08:36:58.032" v="32" actId="20577"/>
        <pc:sldMkLst>
          <pc:docMk/>
          <pc:sldMk cId="0" sldId="261"/>
        </pc:sldMkLst>
        <pc:graphicFrameChg chg="modGraphic">
          <ac:chgData name="Moldir Kabdualieva" userId="df42278df007c026" providerId="LiveId" clId="{30367E16-20E0-419A-B84B-50135D9F3F37}" dt="2022-10-15T08:36:58.032" v="32" actId="20577"/>
          <ac:graphicFrameMkLst>
            <pc:docMk/>
            <pc:sldMk cId="0" sldId="261"/>
            <ac:graphicFrameMk id="16" creationId="{94CC0974-E1E4-47F3-9A8B-49A879A3B96B}"/>
          </ac:graphicFrameMkLst>
        </pc:graphicFrameChg>
      </pc:sldChg>
      <pc:sldChg chg="modSp mod">
        <pc:chgData name="Moldir Kabdualieva" userId="df42278df007c026" providerId="LiveId" clId="{30367E16-20E0-419A-B84B-50135D9F3F37}" dt="2022-10-15T08:37:38.340" v="33"/>
        <pc:sldMkLst>
          <pc:docMk/>
          <pc:sldMk cId="334028445" sldId="265"/>
        </pc:sldMkLst>
        <pc:spChg chg="mod">
          <ac:chgData name="Moldir Kabdualieva" userId="df42278df007c026" providerId="LiveId" clId="{30367E16-20E0-419A-B84B-50135D9F3F37}" dt="2022-10-15T08:37:38.340" v="33"/>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37307305"/>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288</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15 </a:t>
                      </a:r>
                      <a:r>
                        <a:rPr lang="kk-KZ" altLang="zh-CN" sz="1200" b="1" i="0" u="none" baseline="0" dirty="0">
                          <a:solidFill>
                            <a:schemeClr val="tx2"/>
                          </a:solidFill>
                          <a:latin typeface="Times New Roman" panose="02020603050405020304" pitchFamily="18" charset="0"/>
                          <a:cs typeface="Times New Roman" panose="02020603050405020304" pitchFamily="18" charset="0"/>
                        </a:rPr>
                        <a:t>қазан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kk-KZ" altLang="ru-RU" sz="1200" b="1" dirty="0">
                <a:latin typeface="Times New Roman" panose="02020603050405020304" pitchFamily="18" charset="0"/>
                <a:cs typeface="Times New Roman" panose="02020603050405020304" pitchFamily="18" charset="0"/>
              </a:rPr>
              <a:t>15 қазан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677656"/>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16 </a:t>
            </a:r>
            <a:r>
              <a:rPr lang="kk-KZ" sz="1200" b="1" dirty="0">
                <a:latin typeface="Times New Roman" pitchFamily="18" charset="0"/>
                <a:cs typeface="Times New Roman" pitchFamily="18" charset="0"/>
              </a:rPr>
              <a:t>қазанға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15 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16 </a:t>
            </a:r>
            <a:r>
              <a:rPr lang="kk-KZ" altLang="ru-RU" sz="1200" b="1" dirty="0">
                <a:latin typeface="Times New Roman" panose="02020603050405020304" pitchFamily="18" charset="0"/>
                <a:cs typeface="Times New Roman" panose="02020603050405020304" pitchFamily="18" charset="0"/>
              </a:rPr>
              <a:t>қазан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indent="182563" algn="just">
              <a:defRPr/>
            </a:pPr>
            <a:r>
              <a:rPr lang="kk-KZ" sz="1200" dirty="0">
                <a:solidFill>
                  <a:prstClr val="black"/>
                </a:solidFill>
                <a:latin typeface="Times New Roman" pitchFamily="18" charset="0"/>
                <a:ea typeface="Calibri"/>
                <a:cs typeface="Times New Roman" pitchFamily="18" charset="0"/>
              </a:rPr>
              <a:t>          Жауын-шашынсыз</a:t>
            </a:r>
            <a:r>
              <a:rPr lang="kk-KZ" sz="1200" dirty="0">
                <a:solidFill>
                  <a:prstClr val="black"/>
                </a:solidFill>
                <a:latin typeface="Times New Roman" pitchFamily="18" charset="0"/>
                <a:cs typeface="Times New Roman" pitchFamily="18" charset="0"/>
              </a:rPr>
              <a:t>. </a:t>
            </a:r>
            <a:r>
              <a:rPr lang="kk-KZ" sz="1200" dirty="0">
                <a:latin typeface="Times New Roman" pitchFamily="18" charset="0"/>
                <a:cs typeface="Times New Roman" pitchFamily="18" charset="0"/>
              </a:rPr>
              <a:t>Оңтүстік-батыстан соққан жел солтүстік-батыс желіне ауысады</a:t>
            </a:r>
            <a:r>
              <a:rPr lang="kk-KZ" sz="1200" dirty="0">
                <a:latin typeface="Times New Roman"/>
                <a:ea typeface="Calibri"/>
              </a:rPr>
              <a:t>, күші 9-14 </a:t>
            </a:r>
            <a:r>
              <a:rPr lang="kk-KZ" sz="1200" dirty="0">
                <a:latin typeface="Times New Roman" pitchFamily="18" charset="0"/>
                <a:cs typeface="Times New Roman" pitchFamily="18" charset="0"/>
              </a:rPr>
              <a:t>м/с. Ауа температурасы түнде 7-9, күндіз 21-23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17 </a:t>
            </a:r>
            <a:r>
              <a:rPr lang="ru-RU" altLang="ru-RU" sz="1200" b="1" dirty="0" err="1">
                <a:latin typeface="Times New Roman" panose="02020603050405020304" pitchFamily="18" charset="0"/>
                <a:cs typeface="Times New Roman" panose="02020603050405020304" pitchFamily="18" charset="0"/>
              </a:rPr>
              <a:t>қазанға</a:t>
            </a:r>
            <a:endParaRPr lang="ru-RU" sz="1200" b="1" dirty="0">
              <a:latin typeface="Times New Roman" panose="02020603050405020304" pitchFamily="18" charset="0"/>
              <a:cs typeface="Times New Roman" panose="02020603050405020304" pitchFamily="18" charset="0"/>
            </a:endParaRPr>
          </a:p>
          <a:p>
            <a:pPr indent="182563" algn="ctr">
              <a:defRPr/>
            </a:pPr>
            <a:r>
              <a:rPr lang="ru-RU" sz="1200" b="1" dirty="0">
                <a:solidFill>
                  <a:prstClr val="black"/>
                </a:solidFill>
                <a:latin typeface="Times New Roman" panose="02020603050405020304" pitchFamily="18" charset="0"/>
                <a:cs typeface="Times New Roman" panose="02020603050405020304" pitchFamily="18" charset="0"/>
              </a:rPr>
              <a:t>16 </a:t>
            </a:r>
            <a:r>
              <a:rPr lang="ru-RU" altLang="ru-RU" sz="1200" b="1" dirty="0" err="1">
                <a:solidFill>
                  <a:prstClr val="black"/>
                </a:solidFill>
                <a:latin typeface="Times New Roman" panose="02020603050405020304" pitchFamily="18" charset="0"/>
                <a:cs typeface="Times New Roman" panose="02020603050405020304" pitchFamily="18" charset="0"/>
              </a:rPr>
              <a:t>қазан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17 </a:t>
            </a:r>
            <a:r>
              <a:rPr lang="ru-RU" altLang="ru-RU" sz="1200" b="1" dirty="0" err="1">
                <a:latin typeface="Times New Roman" panose="02020603050405020304" pitchFamily="18" charset="0"/>
                <a:cs typeface="Times New Roman" panose="02020603050405020304" pitchFamily="18" charset="0"/>
              </a:rPr>
              <a:t>қазан</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defRPr/>
            </a:pPr>
            <a:r>
              <a:rPr lang="kk-KZ" sz="1200">
                <a:solidFill>
                  <a:prstClr val="black"/>
                </a:solidFill>
                <a:latin typeface="Times New Roman"/>
                <a:ea typeface="Calibri"/>
              </a:rPr>
              <a:t>         </a:t>
            </a:r>
            <a:r>
              <a:rPr lang="kk-KZ" sz="1200">
                <a:solidFill>
                  <a:prstClr val="black"/>
                </a:solidFill>
                <a:latin typeface="Times New Roman" pitchFamily="18" charset="0"/>
                <a:ea typeface="Calibri"/>
                <a:cs typeface="Times New Roman" pitchFamily="18" charset="0"/>
              </a:rPr>
              <a:t>Жауын-шашынсыз. </a:t>
            </a:r>
            <a:r>
              <a:rPr lang="kk-KZ" sz="1200">
                <a:latin typeface="Times New Roman" pitchFamily="18" charset="0"/>
                <a:cs typeface="Times New Roman" pitchFamily="18" charset="0"/>
              </a:rPr>
              <a:t>Солтүстік-батыстан </a:t>
            </a:r>
            <a:r>
              <a:rPr lang="kk-KZ" sz="1200" dirty="0">
                <a:latin typeface="Times New Roman" pitchFamily="18" charset="0"/>
                <a:cs typeface="Times New Roman" pitchFamily="18" charset="0"/>
              </a:rPr>
              <a:t>жел соғады</a:t>
            </a:r>
            <a:r>
              <a:rPr lang="kk-KZ" sz="1200" dirty="0">
                <a:latin typeface="Times New Roman"/>
                <a:ea typeface="Calibri"/>
              </a:rPr>
              <a:t>, күші 9-14</a:t>
            </a:r>
            <a:r>
              <a:rPr lang="kk-KZ" sz="1200" dirty="0">
                <a:latin typeface="Times New Roman" pitchFamily="18" charset="0"/>
                <a:cs typeface="Times New Roman" pitchFamily="18" charset="0"/>
              </a:rPr>
              <a:t> м/с. Ауа температурасы түнде 6-8 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        16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1</a:t>
            </a:r>
            <a:r>
              <a:rPr lang="kk-KZ" sz="1200" dirty="0">
                <a:solidFill>
                  <a:schemeClr val="tx1"/>
                </a:solidFill>
                <a:latin typeface="Times New Roman" panose="02020603050405020304" pitchFamily="18" charset="0"/>
                <a:cs typeface="Times New Roman" panose="02020603050405020304" pitchFamily="18" charset="0"/>
              </a:rPr>
              <a:t>6</a:t>
            </a:r>
            <a:r>
              <a:rPr lang="ru-RU" sz="120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қазанға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13753140"/>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14052</TotalTime>
  <Words>599</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2681</cp:revision>
  <cp:lastPrinted>2022-10-13T04:48:12Z</cp:lastPrinted>
  <dcterms:created xsi:type="dcterms:W3CDTF">2018-03-27T06:03:00Z</dcterms:created>
  <dcterms:modified xsi:type="dcterms:W3CDTF">2022-10-15T08:37:43Z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