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2DD90A-9F75-4ADF-897C-27BDAC743F7B}" v="2" dt="2022-10-15T08:25:29.1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22DD90A-9F75-4ADF-897C-27BDAC743F7B}"/>
    <pc:docChg chg="undo custSel modSld">
      <pc:chgData name="Moldir Kabdualieva" userId="df42278df007c026" providerId="LiveId" clId="{B22DD90A-9F75-4ADF-897C-27BDAC743F7B}" dt="2022-10-15T08:26:19.217" v="26" actId="1076"/>
      <pc:docMkLst>
        <pc:docMk/>
      </pc:docMkLst>
      <pc:sldChg chg="modSp">
        <pc:chgData name="Moldir Kabdualieva" userId="df42278df007c026" providerId="LiveId" clId="{B22DD90A-9F75-4ADF-897C-27BDAC743F7B}" dt="2022-10-15T08:24:47.686" v="0"/>
        <pc:sldMkLst>
          <pc:docMk/>
          <pc:sldMk cId="0" sldId="261"/>
        </pc:sldMkLst>
        <pc:graphicFrameChg chg="mod">
          <ac:chgData name="Moldir Kabdualieva" userId="df42278df007c026" providerId="LiveId" clId="{B22DD90A-9F75-4ADF-897C-27BDAC743F7B}" dt="2022-10-15T08:24:47.68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B22DD90A-9F75-4ADF-897C-27BDAC743F7B}" dt="2022-10-15T08:26:19.217" v="26" actId="1076"/>
        <pc:sldMkLst>
          <pc:docMk/>
          <pc:sldMk cId="334028445" sldId="265"/>
        </pc:sldMkLst>
        <pc:spChg chg="add mod">
          <ac:chgData name="Moldir Kabdualieva" userId="df42278df007c026" providerId="LiveId" clId="{B22DD90A-9F75-4ADF-897C-27BDAC743F7B}" dt="2022-10-15T08:26:19.217" v="26" actId="1076"/>
          <ac:spMkLst>
            <pc:docMk/>
            <pc:sldMk cId="334028445" sldId="265"/>
            <ac:spMk id="3" creationId="{0FF627DB-E496-84DC-CF12-816450227A32}"/>
          </ac:spMkLst>
        </pc:spChg>
        <pc:spChg chg="mod">
          <ac:chgData name="Moldir Kabdualieva" userId="df42278df007c026" providerId="LiveId" clId="{B22DD90A-9F75-4ADF-897C-27BDAC743F7B}" dt="2022-10-15T08:26:04.616" v="23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B22DD90A-9F75-4ADF-897C-27BDAC743F7B}" dt="2022-10-15T08:25:29.150" v="1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1988841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6 октября,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17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375859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US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15 октября по 21 ч. 16 октября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нем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временами дождь. Ветер юго-западный, западный ночью 5-10, днем 9-14 м/с. Температура воздуха ночью 4-6,  днем 11-13 тепла.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17 октября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16 октября </a:t>
            </a:r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09 ч. 17 октября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Без осадков. Ветер северо-западный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3-5 тепла.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660" y="4449277"/>
            <a:ext cx="4298660" cy="1753151"/>
            <a:chOff x="523875" y="3975503"/>
            <a:chExt cx="4298660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F627DB-E496-84DC-CF12-816450227A32}"/>
              </a:ext>
            </a:extLst>
          </p:cNvPr>
          <p:cNvSpPr txBox="1"/>
          <p:nvPr/>
        </p:nvSpPr>
        <p:spPr>
          <a:xfrm>
            <a:off x="319915" y="761326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13136</TotalTime>
  <Words>642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2383</cp:revision>
  <cp:lastPrinted>2021-07-01T03:56:27Z</cp:lastPrinted>
  <dcterms:created xsi:type="dcterms:W3CDTF">2018-03-27T06:03:00Z</dcterms:created>
  <dcterms:modified xsi:type="dcterms:W3CDTF">2022-10-15T08:26:19Z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