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1C484C-FA83-4C85-8DC6-D79547349C21}" v="1" dt="2022-10-15T08:07:45.5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461C484C-FA83-4C85-8DC6-D79547349C21}"/>
    <pc:docChg chg="modSld">
      <pc:chgData name="Moldir Kabdualieva" userId="df42278df007c026" providerId="LiveId" clId="{461C484C-FA83-4C85-8DC6-D79547349C21}" dt="2022-10-15T08:08:07.598" v="20" actId="20577"/>
      <pc:docMkLst>
        <pc:docMk/>
      </pc:docMkLst>
      <pc:sldChg chg="modSp">
        <pc:chgData name="Moldir Kabdualieva" userId="df42278df007c026" providerId="LiveId" clId="{461C484C-FA83-4C85-8DC6-D79547349C21}" dt="2022-10-15T08:07:45.598" v="0"/>
        <pc:sldMkLst>
          <pc:docMk/>
          <pc:sldMk cId="0" sldId="261"/>
        </pc:sldMkLst>
        <pc:graphicFrameChg chg="mod">
          <ac:chgData name="Moldir Kabdualieva" userId="df42278df007c026" providerId="LiveId" clId="{461C484C-FA83-4C85-8DC6-D79547349C21}" dt="2022-10-15T08:07:45.5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461C484C-FA83-4C85-8DC6-D79547349C21}" dt="2022-10-15T08:08:07.598" v="20" actId="20577"/>
        <pc:sldMkLst>
          <pc:docMk/>
          <pc:sldMk cId="334028445" sldId="265"/>
        </pc:sldMkLst>
        <pc:spChg chg="mod">
          <ac:chgData name="Moldir Kabdualieva" userId="df42278df007c026" providerId="LiveId" clId="{461C484C-FA83-4C85-8DC6-D79547349C21}" dt="2022-10-15T08:08:07.598" v="20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124664282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№288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en-US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kk-KZ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15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юго-восточный 5-10 м/с. Температура воздуха ночью 5-7, днем 16-18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17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северо-западный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ночью 5-7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</a:t>
            </a:r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6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17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15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737579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274698"/>
            <a:ext cx="4298660" cy="1913221"/>
            <a:chOff x="523875" y="3799939"/>
            <a:chExt cx="4298660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07701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14610</TotalTime>
  <Words>643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2413</cp:revision>
  <cp:lastPrinted>2021-07-01T03:56:27Z</cp:lastPrinted>
  <dcterms:created xsi:type="dcterms:W3CDTF">2018-03-27T06:03:00Z</dcterms:created>
  <dcterms:modified xsi:type="dcterms:W3CDTF">2022-10-15T08:08:15Z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