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79BAA4-4198-41BF-883A-2DB370B08B08}" v="1" dt="2022-10-15T08:47:39.8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A79BAA4-4198-41BF-883A-2DB370B08B08}"/>
    <pc:docChg chg="custSel modSld">
      <pc:chgData name="Moldir Kabdualieva" userId="df42278df007c026" providerId="LiveId" clId="{BA79BAA4-4198-41BF-883A-2DB370B08B08}" dt="2022-10-15T08:48:13.439" v="2"/>
      <pc:docMkLst>
        <pc:docMk/>
      </pc:docMkLst>
      <pc:sldChg chg="modSp mod">
        <pc:chgData name="Moldir Kabdualieva" userId="df42278df007c026" providerId="LiveId" clId="{BA79BAA4-4198-41BF-883A-2DB370B08B08}" dt="2022-10-15T08:47:47.912" v="1" actId="207"/>
        <pc:sldMkLst>
          <pc:docMk/>
          <pc:sldMk cId="0" sldId="261"/>
        </pc:sldMkLst>
        <pc:graphicFrameChg chg="mod">
          <ac:chgData name="Moldir Kabdualieva" userId="df42278df007c026" providerId="LiveId" clId="{BA79BAA4-4198-41BF-883A-2DB370B08B08}" dt="2022-10-15T08:47:39.854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BA79BAA4-4198-41BF-883A-2DB370B08B08}" dt="2022-10-15T08:47:47.912" v="1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BA79BAA4-4198-41BF-883A-2DB370B08B08}" dt="2022-10-15T08:48:13.439" v="2"/>
        <pc:sldMkLst>
          <pc:docMk/>
          <pc:sldMk cId="334028445" sldId="265"/>
        </pc:sldMkLst>
        <pc:spChg chg="mod">
          <ac:chgData name="Moldir Kabdualieva" userId="df42278df007c026" providerId="LiveId" clId="{BA79BAA4-4198-41BF-883A-2DB370B08B08}" dt="2022-10-15T08:48:13.439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872119891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382808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16 октября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17 октября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15 октября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630500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16 октября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осадков. Ночью и утром туман</a:t>
            </a:r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Ветер северный 9-14 м/с. Температура воздуха ночью 1-3, днём 9-11 тепла.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                                   с 20 ч. 16 октября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17 октября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северный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м/с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0-2</a:t>
            </a:r>
            <a:r>
              <a:rPr lang="ru-RU" sz="1100">
                <a:latin typeface="Times New Roman" panose="02020603050405020304" pitchFamily="18" charset="0"/>
                <a:ea typeface="Calibri" panose="020F0502020204030204" pitchFamily="34" charset="0"/>
              </a:rPr>
              <a:t>, днём 9-11 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9813" y="4404762"/>
            <a:ext cx="4298660" cy="1744847"/>
            <a:chOff x="523874" y="3984610"/>
            <a:chExt cx="4298660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30643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685638021"/>
              </p:ext>
            </p:extLst>
          </p:nvPr>
        </p:nvGraphicFramePr>
        <p:xfrm>
          <a:off x="4997005" y="542038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15942</TotalTime>
  <Words>634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2765</cp:revision>
  <cp:lastPrinted>2021-07-01T03:56:27Z</cp:lastPrinted>
  <dcterms:created xsi:type="dcterms:W3CDTF">2018-03-27T06:03:00Z</dcterms:created>
  <dcterms:modified xsi:type="dcterms:W3CDTF">2022-10-15T08:48:19Z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