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183D23-AF42-4E20-BFA9-16E82B0C49E5}" v="2" dt="2022-10-15T08:51:04.0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2E183D23-AF42-4E20-BFA9-16E82B0C49E5}"/>
    <pc:docChg chg="modSld">
      <pc:chgData name="Moldir Kabdualieva" userId="df42278df007c026" providerId="LiveId" clId="{2E183D23-AF42-4E20-BFA9-16E82B0C49E5}" dt="2022-10-15T08:51:39.659" v="24" actId="20577"/>
      <pc:docMkLst>
        <pc:docMk/>
      </pc:docMkLst>
      <pc:sldChg chg="modSp mod">
        <pc:chgData name="Moldir Kabdualieva" userId="df42278df007c026" providerId="LiveId" clId="{2E183D23-AF42-4E20-BFA9-16E82B0C49E5}" dt="2022-10-15T08:50:57.621" v="18" actId="20577"/>
        <pc:sldMkLst>
          <pc:docMk/>
          <pc:sldMk cId="0" sldId="261"/>
        </pc:sldMkLst>
        <pc:spChg chg="mod">
          <ac:chgData name="Moldir Kabdualieva" userId="df42278df007c026" providerId="LiveId" clId="{2E183D23-AF42-4E20-BFA9-16E82B0C49E5}" dt="2022-10-15T08:50:57.621" v="18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 Kabdualieva" userId="df42278df007c026" providerId="LiveId" clId="{2E183D23-AF42-4E20-BFA9-16E82B0C49E5}" dt="2022-10-15T08:50:03.466" v="1" actId="1076"/>
          <ac:spMkLst>
            <pc:docMk/>
            <pc:sldMk cId="0" sldId="261"/>
            <ac:spMk id="27" creationId="{00000000-0000-0000-0000-000000000000}"/>
          </ac:spMkLst>
        </pc:spChg>
        <pc:spChg chg="mod">
          <ac:chgData name="Moldir Kabdualieva" userId="df42278df007c026" providerId="LiveId" clId="{2E183D23-AF42-4E20-BFA9-16E82B0C49E5}" dt="2022-10-15T08:50:09.961" v="2" actId="1076"/>
          <ac:spMkLst>
            <pc:docMk/>
            <pc:sldMk cId="0" sldId="261"/>
            <ac:spMk id="28" creationId="{00000000-0000-0000-0000-000000000000}"/>
          </ac:spMkLst>
        </pc:spChg>
        <pc:graphicFrameChg chg="mod">
          <ac:chgData name="Moldir Kabdualieva" userId="df42278df007c026" providerId="LiveId" clId="{2E183D23-AF42-4E20-BFA9-16E82B0C49E5}" dt="2022-10-15T08:49:58.320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 Kabdualieva" userId="df42278df007c026" providerId="LiveId" clId="{2E183D23-AF42-4E20-BFA9-16E82B0C49E5}" dt="2022-10-15T08:51:39.659" v="24" actId="20577"/>
        <pc:sldMkLst>
          <pc:docMk/>
          <pc:sldMk cId="334028445" sldId="265"/>
        </pc:sldMkLst>
        <pc:spChg chg="add mod">
          <ac:chgData name="Moldir Kabdualieva" userId="df42278df007c026" providerId="LiveId" clId="{2E183D23-AF42-4E20-BFA9-16E82B0C49E5}" dt="2022-10-15T08:51:18.946" v="22" actId="1076"/>
          <ac:spMkLst>
            <pc:docMk/>
            <pc:sldMk cId="334028445" sldId="265"/>
            <ac:spMk id="5" creationId="{050DC953-1F43-C071-A0AD-1A758A5343B0}"/>
          </ac:spMkLst>
        </pc:spChg>
        <pc:spChg chg="mod">
          <ac:chgData name="Moldir Kabdualieva" userId="df42278df007c026" providerId="LiveId" clId="{2E183D23-AF42-4E20-BFA9-16E82B0C49E5}" dt="2022-10-15T08:51:39.659" v="24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2E183D23-AF42-4E20-BFA9-16E82B0C49E5}" dt="2022-10-15T08:51:04.032" v="19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№288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15 октября 2022 года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262103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85093"/>
            <a:ext cx="4824413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16 октября</a:t>
            </a: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15 октября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16 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180975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юго-западный 8-13 м/с. Температура воздуха ночью 8-10, днем 25-27 тепла.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    		</a:t>
            </a:r>
          </a:p>
          <a:p>
            <a:pPr indent="1809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17 октября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16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2021 г. по 09 ч. 17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октября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юго-западный 8-13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м/с.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Температура воздуха 8-10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тепла.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5024438" y="2071178"/>
            <a:ext cx="4572032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16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17 октября 2022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70369" y="3109668"/>
            <a:ext cx="4680169" cy="461665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б/н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≤ Р &lt;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81924" y="5401621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50DC953-1F43-C071-A0AD-1A758A5343B0}"/>
              </a:ext>
            </a:extLst>
          </p:cNvPr>
          <p:cNvSpPr txBox="1"/>
          <p:nvPr/>
        </p:nvSpPr>
        <p:spPr>
          <a:xfrm>
            <a:off x="317284" y="610534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12912</TotalTime>
  <Words>652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2402</cp:revision>
  <cp:lastPrinted>2021-07-01T03:56:27Z</cp:lastPrinted>
  <dcterms:created xsi:type="dcterms:W3CDTF">2018-03-27T06:03:00Z</dcterms:created>
  <dcterms:modified xsi:type="dcterms:W3CDTF">2022-10-15T08:51:46Z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