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5FB815-A7A1-491C-A852-72B62AFFCB0F}" v="1" dt="2022-10-15T08:39:00.4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C05FB815-A7A1-491C-A852-72B62AFFCB0F}"/>
    <pc:docChg chg="modSld">
      <pc:chgData name="Moldir Kabdualieva" userId="df42278df007c026" providerId="LiveId" clId="{C05FB815-A7A1-491C-A852-72B62AFFCB0F}" dt="2022-10-15T08:39:12.443" v="16" actId="20577"/>
      <pc:docMkLst>
        <pc:docMk/>
      </pc:docMkLst>
      <pc:sldChg chg="modSp">
        <pc:chgData name="Moldir Kabdualieva" userId="df42278df007c026" providerId="LiveId" clId="{C05FB815-A7A1-491C-A852-72B62AFFCB0F}" dt="2022-10-15T08:39:00.499" v="0"/>
        <pc:sldMkLst>
          <pc:docMk/>
          <pc:sldMk cId="0" sldId="261"/>
        </pc:sldMkLst>
        <pc:graphicFrameChg chg="mod">
          <ac:chgData name="Moldir Kabdualieva" userId="df42278df007c026" providerId="LiveId" clId="{C05FB815-A7A1-491C-A852-72B62AFFCB0F}" dt="2022-10-15T08:39:00.49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C05FB815-A7A1-491C-A852-72B62AFFCB0F}" dt="2022-10-15T08:39:12.443" v="16" actId="20577"/>
        <pc:sldMkLst>
          <pc:docMk/>
          <pc:sldMk cId="334028445" sldId="265"/>
        </pc:sldMkLst>
        <pc:spChg chg="mod">
          <ac:chgData name="Moldir Kabdualieva" userId="df42278df007c026" providerId="LiveId" clId="{C05FB815-A7A1-491C-A852-72B62AFFCB0F}" dt="2022-10-15T08:39:12.443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626027815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№288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65002" y="1988840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октября, ночью 17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15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37439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kk-KZ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15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ночью 2-4, днем 13-15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17 октября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небольшой дождь. Ветер юго-западный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ночью 1-3 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285293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85708"/>
            <a:ext cx="4298660" cy="1715579"/>
            <a:chOff x="523874" y="4016711"/>
            <a:chExt cx="4298660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4" y="4251267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14596</TotalTime>
  <Words>637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2414</cp:revision>
  <cp:lastPrinted>2021-07-01T03:56:27Z</cp:lastPrinted>
  <dcterms:created xsi:type="dcterms:W3CDTF">2018-03-27T06:03:00Z</dcterms:created>
  <dcterms:modified xsi:type="dcterms:W3CDTF">2022-10-15T08:39:18Z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