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A3B5FE2-567A-4552-8FB7-B447F1428DE0}"/>
    <pc:docChg chg="undo redo custSel modSld">
      <pc:chgData name="Moldir Kabdualieva" userId="df42278df007c026" providerId="LiveId" clId="{FA3B5FE2-567A-4552-8FB7-B447F1428DE0}" dt="2022-10-15T08:20:35.562" v="55" actId="20577"/>
      <pc:docMkLst>
        <pc:docMk/>
      </pc:docMkLst>
      <pc:sldChg chg="modSp mod">
        <pc:chgData name="Moldir Kabdualieva" userId="df42278df007c026" providerId="LiveId" clId="{FA3B5FE2-567A-4552-8FB7-B447F1428DE0}" dt="2022-10-15T08:20:35.562" v="55" actId="20577"/>
        <pc:sldMkLst>
          <pc:docMk/>
          <pc:sldMk cId="0" sldId="261"/>
        </pc:sldMkLst>
        <pc:graphicFrameChg chg="modGraphic">
          <ac:chgData name="Moldir Kabdualieva" userId="df42278df007c026" providerId="LiveId" clId="{FA3B5FE2-567A-4552-8FB7-B447F1428DE0}" dt="2022-10-15T08:20:35.562" v="55" actId="20577"/>
          <ac:graphicFrameMkLst>
            <pc:docMk/>
            <pc:sldMk cId="0" sldId="261"/>
            <ac:graphicFrameMk id="23" creationId="{94CC0974-E1E4-47F3-9A8B-49A879A3B96B}"/>
          </ac:graphicFrameMkLst>
        </pc:graphicFrameChg>
      </pc:sldChg>
      <pc:sldChg chg="modSp mod">
        <pc:chgData name="Moldir Kabdualieva" userId="df42278df007c026" providerId="LiveId" clId="{FA3B5FE2-567A-4552-8FB7-B447F1428DE0}" dt="2022-10-15T08:19:41.247" v="3"/>
        <pc:sldMkLst>
          <pc:docMk/>
          <pc:sldMk cId="334028445" sldId="265"/>
        </pc:sldMkLst>
        <pc:spChg chg="mod">
          <ac:chgData name="Moldir Kabdualieva" userId="df42278df007c026" providerId="LiveId" clId="{FA3B5FE2-567A-4552-8FB7-B447F1428DE0}" dt="2022-10-15T08:19:41.247" v="3"/>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№288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563900408"/>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1881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27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0,1</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15 </a:t>
            </a:r>
            <a:r>
              <a:rPr lang="ru-RU" altLang="ru-RU" sz="1200" b="1" dirty="0" err="1">
                <a:latin typeface="Times New Roman" panose="02020603050405020304" pitchFamily="18" charset="0"/>
                <a:cs typeface="Times New Roman" panose="02020603050405020304" pitchFamily="18" charset="0"/>
              </a:rPr>
              <a:t>қазанға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16 қазанға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15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16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түнде жаңбыр</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5-10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6-8</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17-19</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17 қазанға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16 қазан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17 </a:t>
            </a:r>
            <a:r>
              <a:rPr lang="ru-RU" altLang="ru-RU" sz="1200" b="1" dirty="0" err="1">
                <a:solidFill>
                  <a:srgbClr val="000000"/>
                </a:solidFill>
                <a:latin typeface="Times New Roman" panose="02020603050405020304" pitchFamily="18" charset="0"/>
                <a:cs typeface="Times New Roman" panose="02020603050405020304" pitchFamily="18" charset="0"/>
              </a:rPr>
              <a:t>қазан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Көшпелі бұлтты, жауын-шашынсыз</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солтүстіктен 5-10</a:t>
            </a:r>
            <a:r>
              <a:rPr lang="en-US" sz="1200" dirty="0">
                <a:solidFill>
                  <a:srgbClr val="000000"/>
                </a:solidFill>
                <a:latin typeface="Times New Roman" panose="02020603050405020304" pitchFamily="18" charset="0"/>
                <a:cs typeface="Times New Roman" panose="02020603050405020304" pitchFamily="18" charset="0"/>
                <a:sym typeface="+mn-ea"/>
              </a:rPr>
              <a:t>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4-6 </a:t>
            </a:r>
            <a:r>
              <a:rPr lang="ru-RU" sz="1200" dirty="0" err="1">
                <a:solidFill>
                  <a:srgbClr val="000000"/>
                </a:solidFill>
                <a:latin typeface="Times New Roman" panose="02020603050405020304" pitchFamily="18" charset="0"/>
                <a:cs typeface="Times New Roman" panose="02020603050405020304" pitchFamily="18" charset="0"/>
                <a:sym typeface="+mn-ea"/>
              </a:rPr>
              <a:t>жылы</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a:t>
            </a:r>
            <a:r>
              <a:rPr lang="kk-KZ" sz="1200" dirty="0">
                <a:solidFill>
                  <a:schemeClr val="tx1"/>
                </a:solidFill>
                <a:latin typeface="Times New Roman" pitchFamily="18" charset="0"/>
                <a:cs typeface="Times New Roman" pitchFamily="18" charset="0"/>
              </a:rPr>
              <a:t>16 қазан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17 </a:t>
            </a:r>
            <a:r>
              <a:rPr lang="ru-RU" sz="1200" dirty="0" err="1">
                <a:solidFill>
                  <a:schemeClr val="tx1"/>
                </a:solidFill>
                <a:latin typeface="Times New Roman" pitchFamily="18" charset="0"/>
                <a:cs typeface="Times New Roman" pitchFamily="18" charset="0"/>
              </a:rPr>
              <a:t>қазанға 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280552" y="792056"/>
            <a:ext cx="1625381"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a:t>
            </a:r>
            <a:r>
              <a:rPr lang="kk-KZ" sz="1200" dirty="0">
                <a:latin typeface="Times New Roman" panose="02020603050405020304" pitchFamily="18" charset="0"/>
                <a:ea typeface="Times New Roman" panose="02020603050405020304" pitchFamily="18" charset="0"/>
              </a:rPr>
              <a:t>инженер  Маратов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15.1</a:t>
            </a:r>
            <a:r>
              <a:rPr lang="ru-RU" sz="1200" dirty="0">
                <a:latin typeface="Times New Roman" panose="02020603050405020304" pitchFamily="18" charset="0"/>
                <a:ea typeface="Times New Roman" panose="02020603050405020304" pitchFamily="18" charset="0"/>
              </a:rPr>
              <a:t>0.2022 ж. </a:t>
            </a:r>
            <a:r>
              <a:rPr lang="kk-KZ" sz="1200" dirty="0">
                <a:latin typeface="Times New Roman" panose="02020603050405020304" pitchFamily="18" charset="0"/>
                <a:ea typeface="Times New Roman" panose="02020603050405020304" pitchFamily="18" charset="0"/>
              </a:rPr>
              <a:t>12:07</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14158</TotalTime>
  <Words>613</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2476</cp:revision>
  <cp:lastPrinted>2021-07-01T07:38:07Z</cp:lastPrinted>
  <dcterms:created xsi:type="dcterms:W3CDTF">2018-03-27T06:03:00Z</dcterms:created>
  <dcterms:modified xsi:type="dcterms:W3CDTF">2022-10-15T08:20:36Z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