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2AB0AB-0FD8-4A10-8A06-210028F35DEB}" v="1" dt="2022-10-15T08:18:08.1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B2AB0AB-0FD8-4A10-8A06-210028F35DEB}"/>
    <pc:docChg chg="modSld">
      <pc:chgData name="Moldir Kabdualieva" userId="df42278df007c026" providerId="LiveId" clId="{BB2AB0AB-0FD8-4A10-8A06-210028F35DEB}" dt="2022-10-15T08:21:23.330" v="8"/>
      <pc:docMkLst>
        <pc:docMk/>
      </pc:docMkLst>
      <pc:sldChg chg="modSp mod">
        <pc:chgData name="Moldir Kabdualieva" userId="df42278df007c026" providerId="LiveId" clId="{BB2AB0AB-0FD8-4A10-8A06-210028F35DEB}" dt="2022-10-15T08:18:48.900" v="7" actId="20577"/>
        <pc:sldMkLst>
          <pc:docMk/>
          <pc:sldMk cId="0" sldId="261"/>
        </pc:sldMkLst>
        <pc:spChg chg="mod">
          <ac:chgData name="Moldir Kabdualieva" userId="df42278df007c026" providerId="LiveId" clId="{BB2AB0AB-0FD8-4A10-8A06-210028F35DEB}" dt="2022-10-15T08:18:41.336" v="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BB2AB0AB-0FD8-4A10-8A06-210028F35DEB}" dt="2022-10-15T08:18:08.179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 Kabdualieva" userId="df42278df007c026" providerId="LiveId" clId="{BB2AB0AB-0FD8-4A10-8A06-210028F35DEB}" dt="2022-10-15T08:18:48.900" v="7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 Kabdualieva" userId="df42278df007c026" providerId="LiveId" clId="{BB2AB0AB-0FD8-4A10-8A06-210028F35DEB}" dt="2022-10-15T08:21:23.330" v="8"/>
        <pc:sldMkLst>
          <pc:docMk/>
          <pc:sldMk cId="334028445" sldId="265"/>
        </pc:sldMkLst>
        <pc:spChg chg="mod">
          <ac:chgData name="Moldir Kabdualieva" userId="df42278df007c026" providerId="LiveId" clId="{BB2AB0AB-0FD8-4A10-8A06-210028F35DEB}" dt="2022-10-15T08:21:23.330" v="8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74458725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15 октябрь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16 октября 2022 г.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Днем небольшой дождь. Ветер северо-западный 9-14 м/с. Температура воздуха ночью 1-3, днем 11-13 тепла.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16 октября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северо-западный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0-2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15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408023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4502" y="2367664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 октября, ночью 17 октября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15535</TotalTime>
  <Words>603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2468</cp:revision>
  <cp:lastPrinted>2021-07-01T03:56:27Z</cp:lastPrinted>
  <dcterms:created xsi:type="dcterms:W3CDTF">2018-03-27T06:03:00Z</dcterms:created>
  <dcterms:modified xsi:type="dcterms:W3CDTF">2022-10-15T08:21:25Z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