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4A6456-6A64-44E9-84EA-366505A4448E}" v="1" dt="2022-10-15T08:22:35.8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C4A6456-6A64-44E9-84EA-366505A4448E}"/>
    <pc:docChg chg="modSld">
      <pc:chgData name="Moldir Kabdualieva" userId="df42278df007c026" providerId="LiveId" clId="{4C4A6456-6A64-44E9-84EA-366505A4448E}" dt="2022-10-15T08:23:02.133" v="1"/>
      <pc:docMkLst>
        <pc:docMk/>
      </pc:docMkLst>
      <pc:sldChg chg="modSp">
        <pc:chgData name="Moldir Kabdualieva" userId="df42278df007c026" providerId="LiveId" clId="{4C4A6456-6A64-44E9-84EA-366505A4448E}" dt="2022-10-15T08:22:35.861" v="0"/>
        <pc:sldMkLst>
          <pc:docMk/>
          <pc:sldMk cId="0" sldId="261"/>
        </pc:sldMkLst>
        <pc:graphicFrameChg chg="mod">
          <ac:chgData name="Moldir Kabdualieva" userId="df42278df007c026" providerId="LiveId" clId="{4C4A6456-6A64-44E9-84EA-366505A4448E}" dt="2022-10-15T08:22:35.86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4C4A6456-6A64-44E9-84EA-366505A4448E}" dt="2022-10-15T08:23:02.133" v="1"/>
        <pc:sldMkLst>
          <pc:docMk/>
          <pc:sldMk cId="334028445" sldId="265"/>
        </pc:sldMkLst>
        <pc:spChg chg="mod">
          <ac:chgData name="Moldir Kabdualieva" userId="df42278df007c026" providerId="LiveId" clId="{4C4A6456-6A64-44E9-84EA-366505A4448E}" dt="2022-10-15T08:23:02.133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42721572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288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15 </a:t>
            </a:r>
            <a:r>
              <a:rPr lang="ru-RU" alt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979389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85811"/>
            <a:ext cx="4840289" cy="169277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тября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21 ч. 16 октября 2022 г.</a:t>
            </a:r>
            <a:endParaRPr lang="ru-RU" altLang="en-US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нем небольшой дождь. Ветер южный, юго-западный 9-14 м/с. Температура воздуха ночью 3-5, днем 1</a:t>
            </a:r>
            <a:r>
              <a:rPr lang="kk-KZ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5-17</a:t>
            </a:r>
            <a:r>
              <a:rPr lang="ru-RU" sz="1100" kern="1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тепла.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на 17 октября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 09 ч. 17 октября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Ночью дождь. Ветер западный 9-14 м/с. Температура воздуха ночью 3-5 тепла.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16 октября, ночью 17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17698</TotalTime>
  <Words>649</Words>
  <Application>Microsoft Office PowerPoint</Application>
  <PresentationFormat>Лист A4 (210x297 мм)</PresentationFormat>
  <Paragraphs>110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2837</cp:revision>
  <cp:lastPrinted>2021-11-30T05:55:24Z</cp:lastPrinted>
  <dcterms:created xsi:type="dcterms:W3CDTF">2018-03-27T06:03:00Z</dcterms:created>
  <dcterms:modified xsi:type="dcterms:W3CDTF">2022-10-15T08:23:10Z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