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80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FEE3FD4-8581-4D9D-976C-75D4DDFD5B9E}" v="1" dt="2022-10-15T08:25:26.550"/>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91"/>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BFEE3FD4-8581-4D9D-976C-75D4DDFD5B9E}"/>
    <pc:docChg chg="undo custSel modSld">
      <pc:chgData name="Moldir Kabdualieva" userId="df42278df007c026" providerId="LiveId" clId="{BFEE3FD4-8581-4D9D-976C-75D4DDFD5B9E}" dt="2022-10-15T08:26:39.378" v="49" actId="207"/>
      <pc:docMkLst>
        <pc:docMk/>
      </pc:docMkLst>
      <pc:sldChg chg="modSp mod">
        <pc:chgData name="Moldir Kabdualieva" userId="df42278df007c026" providerId="LiveId" clId="{BFEE3FD4-8581-4D9D-976C-75D4DDFD5B9E}" dt="2022-10-15T08:26:39.378" v="49" actId="207"/>
        <pc:sldMkLst>
          <pc:docMk/>
          <pc:sldMk cId="0" sldId="261"/>
        </pc:sldMkLst>
        <pc:spChg chg="mod">
          <ac:chgData name="Moldir Kabdualieva" userId="df42278df007c026" providerId="LiveId" clId="{BFEE3FD4-8581-4D9D-976C-75D4DDFD5B9E}" dt="2022-10-15T08:26:39.378" v="49" actId="207"/>
          <ac:spMkLst>
            <pc:docMk/>
            <pc:sldMk cId="0" sldId="261"/>
            <ac:spMk id="20" creationId="{00000000-0000-0000-0000-000000000000}"/>
          </ac:spMkLst>
        </pc:spChg>
        <pc:graphicFrameChg chg="modGraphic">
          <ac:chgData name="Moldir Kabdualieva" userId="df42278df007c026" providerId="LiveId" clId="{BFEE3FD4-8581-4D9D-976C-75D4DDFD5B9E}" dt="2022-10-15T08:24:16.194" v="41" actId="20577"/>
          <ac:graphicFrameMkLst>
            <pc:docMk/>
            <pc:sldMk cId="0" sldId="261"/>
            <ac:graphicFrameMk id="15" creationId="{94CC0974-E1E4-47F3-9A8B-49A879A3B96B}"/>
          </ac:graphicFrameMkLst>
        </pc:graphicFrameChg>
      </pc:sldChg>
      <pc:sldChg chg="addSp delSp modSp mod">
        <pc:chgData name="Moldir Kabdualieva" userId="df42278df007c026" providerId="LiveId" clId="{BFEE3FD4-8581-4D9D-976C-75D4DDFD5B9E}" dt="2022-10-15T08:26:30.986" v="48" actId="1076"/>
        <pc:sldMkLst>
          <pc:docMk/>
          <pc:sldMk cId="334028445" sldId="265"/>
        </pc:sldMkLst>
        <pc:spChg chg="add mod">
          <ac:chgData name="Moldir Kabdualieva" userId="df42278df007c026" providerId="LiveId" clId="{BFEE3FD4-8581-4D9D-976C-75D4DDFD5B9E}" dt="2022-10-15T08:26:30.986" v="48" actId="1076"/>
          <ac:spMkLst>
            <pc:docMk/>
            <pc:sldMk cId="334028445" sldId="265"/>
            <ac:spMk id="3" creationId="{3018D2D8-2ED4-A6C6-21BD-78B05F7D723B}"/>
          </ac:spMkLst>
        </pc:spChg>
        <pc:spChg chg="mod">
          <ac:chgData name="Moldir Kabdualieva" userId="df42278df007c026" providerId="LiveId" clId="{BFEE3FD4-8581-4D9D-976C-75D4DDFD5B9E}" dt="2022-10-15T08:26:25.960" v="46"/>
          <ac:spMkLst>
            <pc:docMk/>
            <pc:sldMk cId="334028445" sldId="265"/>
            <ac:spMk id="19" creationId="{00000000-0000-0000-0000-000000000000}"/>
          </ac:spMkLst>
        </pc:spChg>
        <pc:spChg chg="del">
          <ac:chgData name="Moldir Kabdualieva" userId="df42278df007c026" providerId="LiveId" clId="{BFEE3FD4-8581-4D9D-976C-75D4DDFD5B9E}" dt="2022-10-15T08:25:26.550" v="43" actId="478"/>
          <ac:spMkLst>
            <pc:docMk/>
            <pc:sldMk cId="334028445" sldId="265"/>
            <ac:spMk id="24"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91569034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en-US" sz="1200" b="1" i="1" dirty="0" err="1">
                          <a:solidFill>
                            <a:srgbClr val="002060"/>
                          </a:solidFill>
                          <a:latin typeface="Times New Roman" panose="02020603050405020304" pitchFamily="18" charset="0"/>
                          <a:cs typeface="Times New Roman" panose="02020603050405020304" pitchFamily="18" charset="0"/>
                        </a:rPr>
                        <a:t>Петропавл</a:t>
                      </a:r>
                      <a:r>
                        <a:rPr lang="ru-RU" altLang="en-US" sz="1200" b="1" i="1" dirty="0">
                          <a:solidFill>
                            <a:srgbClr val="002060"/>
                          </a:solidFill>
                          <a:latin typeface="Times New Roman" panose="02020603050405020304" pitchFamily="18" charset="0"/>
                          <a:cs typeface="Times New Roman" panose="02020603050405020304" pitchFamily="18" charset="0"/>
                        </a:rPr>
                        <a:t> </a:t>
                      </a:r>
                      <a:r>
                        <a:rPr lang="kk-KZ" altLang="en-US" sz="1200" b="1" i="1" dirty="0">
                          <a:solidFill>
                            <a:srgbClr val="002060"/>
                          </a:solidFill>
                          <a:latin typeface="Times New Roman" panose="02020603050405020304" pitchFamily="18" charset="0"/>
                          <a:cs typeface="Times New Roman" panose="02020603050405020304" pitchFamily="18" charset="0"/>
                        </a:rPr>
                        <a:t>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440821521"/>
              </p:ext>
            </p:extLst>
          </p:nvPr>
        </p:nvGraphicFramePr>
        <p:xfrm>
          <a:off x="307975" y="2588895"/>
          <a:ext cx="4465638" cy="23926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rgbClr val="002060"/>
                          </a:solidFill>
                          <a:latin typeface="Times New Roman" panose="02020603050405020304" pitchFamily="18" charset="0"/>
                          <a:cs typeface="Times New Roman" panose="02020603050405020304" pitchFamily="18" charset="0"/>
                        </a:rPr>
                        <a:t>Петропавл</a:t>
                      </a:r>
                      <a:r>
                        <a:rPr lang="ru-RU" altLang="x-none" sz="1600" b="1" i="1"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№288 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rPr>
                        <a:t>2022 жыл 15 қазан</a:t>
                      </a:r>
                      <a:endParaRPr lang="zh-CN" altLang="x-none" sz="1200" b="1" i="1" u="none" kern="1200" baseline="0" dirty="0">
                        <a:solidFill>
                          <a:schemeClr val="tx2">
                            <a:lumMod val="75000"/>
                          </a:schemeClr>
                        </a:solidFill>
                        <a:latin typeface="Times New Roman" panose="02020603050405020304" pitchFamily="18" charset="0"/>
                        <a:ea typeface="+mn-ea"/>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572777001"/>
              </p:ext>
            </p:extLst>
          </p:nvPr>
        </p:nvGraphicFramePr>
        <p:xfrm>
          <a:off x="5088998"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0" y="3531460"/>
            <a:ext cx="4829201"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a:latin typeface="Times New Roman" panose="02020603050405020304" pitchFamily="18" charset="0"/>
                <a:cs typeface="Times New Roman" panose="02020603050405020304" pitchFamily="18" charset="0"/>
              </a:rPr>
              <a:t>15 </a:t>
            </a:r>
            <a:r>
              <a:rPr lang="ru-RU" altLang="ru-RU" sz="1200" b="1" dirty="0" err="1">
                <a:latin typeface="Times New Roman" panose="02020603050405020304" pitchFamily="18" charset="0"/>
                <a:cs typeface="Times New Roman" panose="02020603050405020304" pitchFamily="18" charset="0"/>
              </a:rPr>
              <a:t>қазан Петропавл</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 атмосфералық ауасының жай-күйі</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557913485"/>
              </p:ext>
            </p:extLst>
          </p:nvPr>
        </p:nvGraphicFramePr>
        <p:xfrm>
          <a:off x="5026040" y="3996002"/>
          <a:ext cx="4691064" cy="2532584"/>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3118">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10847">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509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52146">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47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52146">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37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6"/>
                  </a:ext>
                </a:extLst>
              </a:tr>
              <a:tr h="252146">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7"/>
                  </a:ext>
                </a:extLst>
              </a:tr>
              <a:tr h="252146">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43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8"/>
                  </a:ext>
                </a:extLst>
              </a:tr>
            </a:tbl>
          </a:graphicData>
        </a:graphic>
      </p:graphicFrame>
      <p:sp>
        <p:nvSpPr>
          <p:cNvPr id="16" name="Прямоугольник 15"/>
          <p:cNvSpPr/>
          <p:nvPr/>
        </p:nvSpPr>
        <p:spPr>
          <a:xfrm>
            <a:off x="5027340" y="188640"/>
            <a:ext cx="4680520" cy="1869743"/>
          </a:xfrm>
          <a:prstGeom prst="rect">
            <a:avLst/>
          </a:prstGeom>
        </p:spPr>
        <p:txBody>
          <a:bodyPr wrap="square">
            <a:spAutoFit/>
          </a:bodyPr>
          <a:lstStyle/>
          <a:p>
            <a:pPr lvl="0" algn="ctr"/>
            <a:r>
              <a:rPr lang="ru-RU" altLang="ru-RU" sz="1050" b="1" dirty="0">
                <a:latin typeface="Times New Roman" pitchFamily="18" charset="0"/>
                <a:cs typeface="Times New Roman" pitchFamily="18" charset="0"/>
              </a:rPr>
              <a:t>Петропавл </a:t>
            </a:r>
            <a:r>
              <a:rPr lang="ru-RU" altLang="ru-RU" sz="1050" b="1" dirty="0" err="1">
                <a:latin typeface="Times New Roman" pitchFamily="18" charset="0"/>
                <a:cs typeface="Times New Roman" pitchFamily="18" charset="0"/>
              </a:rPr>
              <a:t>қаласы бойынша</a:t>
            </a:r>
            <a:endParaRPr lang="ru-RU" altLang="ru-RU" sz="1050" b="1" dirty="0">
              <a:latin typeface="Times New Roman" pitchFamily="18" charset="0"/>
              <a:cs typeface="Times New Roman" pitchFamily="18" charset="0"/>
            </a:endParaRPr>
          </a:p>
          <a:p>
            <a:pPr algn="ctr"/>
            <a:r>
              <a:rPr lang="ru-RU" altLang="ru-RU" sz="1050" b="1" dirty="0">
                <a:solidFill>
                  <a:srgbClr val="000000"/>
                </a:solidFill>
                <a:latin typeface="Times New Roman" pitchFamily="18" charset="0"/>
                <a:cs typeface="Times New Roman" pitchFamily="18" charset="0"/>
              </a:rPr>
              <a:t>16 </a:t>
            </a:r>
            <a:r>
              <a:rPr lang="kk-KZ" sz="1050" b="1" dirty="0">
                <a:solidFill>
                  <a:srgbClr val="000000"/>
                </a:solidFill>
                <a:latin typeface="Times New Roman" pitchFamily="18" charset="0"/>
                <a:cs typeface="Times New Roman" pitchFamily="18" charset="0"/>
              </a:rPr>
              <a:t>қазанға </a:t>
            </a:r>
            <a:r>
              <a:rPr lang="ru-RU" altLang="ru-RU" sz="1050" b="1" dirty="0" err="1">
                <a:solidFill>
                  <a:srgbClr val="000000"/>
                </a:solidFill>
                <a:latin typeface="Times New Roman" pitchFamily="18" charset="0"/>
                <a:cs typeface="Times New Roman" pitchFamily="18" charset="0"/>
              </a:rPr>
              <a:t>ауа-райы</a:t>
            </a:r>
            <a:r>
              <a:rPr lang="ru-RU" altLang="ru-RU" sz="1050" b="1" dirty="0">
                <a:solidFill>
                  <a:srgbClr val="000000"/>
                </a:solidFill>
                <a:latin typeface="Times New Roman" pitchFamily="18" charset="0"/>
                <a:cs typeface="Times New Roman" pitchFamily="18" charset="0"/>
              </a:rPr>
              <a:t> </a:t>
            </a:r>
            <a:r>
              <a:rPr lang="ru-RU" altLang="ru-RU" sz="1050" b="1" dirty="0" err="1">
                <a:solidFill>
                  <a:srgbClr val="000000"/>
                </a:solidFill>
                <a:latin typeface="Times New Roman" pitchFamily="18" charset="0"/>
                <a:cs typeface="Times New Roman" pitchFamily="18" charset="0"/>
              </a:rPr>
              <a:t>болжамы</a:t>
            </a:r>
            <a:endParaRPr lang="ru-RU" altLang="ru-RU" sz="1050" b="1" dirty="0">
              <a:solidFill>
                <a:srgbClr val="000000"/>
              </a:solidFill>
              <a:latin typeface="Times New Roman" pitchFamily="18" charset="0"/>
              <a:cs typeface="Times New Roman" pitchFamily="18" charset="0"/>
            </a:endParaRPr>
          </a:p>
          <a:p>
            <a:pPr algn="ctr"/>
            <a:r>
              <a:rPr lang="ru-RU" altLang="ru-RU" sz="1050" b="1" dirty="0">
                <a:solidFill>
                  <a:srgbClr val="000000"/>
                </a:solidFill>
                <a:latin typeface="Times New Roman" pitchFamily="18" charset="0"/>
                <a:cs typeface="Times New Roman" pitchFamily="18" charset="0"/>
              </a:rPr>
              <a:t>2022 </a:t>
            </a:r>
            <a:r>
              <a:rPr lang="ru-RU" altLang="ru-RU" sz="1050" b="1" dirty="0" err="1">
                <a:solidFill>
                  <a:srgbClr val="000000"/>
                </a:solidFill>
                <a:latin typeface="Times New Roman" pitchFamily="18" charset="0"/>
                <a:cs typeface="Times New Roman" pitchFamily="18" charset="0"/>
              </a:rPr>
              <a:t>жылғы </a:t>
            </a:r>
            <a:r>
              <a:rPr lang="ru-RU" altLang="ru-RU" sz="1050" b="1" dirty="0">
                <a:solidFill>
                  <a:srgbClr val="000000"/>
                </a:solidFill>
                <a:latin typeface="Times New Roman" pitchFamily="18" charset="0"/>
                <a:cs typeface="Times New Roman" pitchFamily="18" charset="0"/>
              </a:rPr>
              <a:t>15 </a:t>
            </a:r>
            <a:r>
              <a:rPr lang="ru-RU" altLang="ru-RU" sz="1050" b="1" dirty="0" err="1">
                <a:solidFill>
                  <a:srgbClr val="000000"/>
                </a:solidFill>
                <a:latin typeface="Times New Roman" pitchFamily="18" charset="0"/>
                <a:cs typeface="Times New Roman" pitchFamily="18" charset="0"/>
              </a:rPr>
              <a:t>қазаннан</a:t>
            </a:r>
            <a:r>
              <a:rPr lang="kk-KZ" altLang="ru-RU" sz="1050" b="1" dirty="0">
                <a:solidFill>
                  <a:srgbClr val="000000"/>
                </a:solidFill>
                <a:latin typeface="Times New Roman" pitchFamily="18" charset="0"/>
                <a:cs typeface="Times New Roman" pitchFamily="18" charset="0"/>
              </a:rPr>
              <a:t> </a:t>
            </a:r>
            <a:r>
              <a:rPr lang="ru-RU" altLang="ru-RU" sz="1050" b="1" dirty="0">
                <a:solidFill>
                  <a:srgbClr val="000000"/>
                </a:solidFill>
                <a:latin typeface="Times New Roman" pitchFamily="18" charset="0"/>
                <a:cs typeface="Times New Roman" pitchFamily="18" charset="0"/>
              </a:rPr>
              <a:t>21 </a:t>
            </a:r>
            <a:r>
              <a:rPr lang="ru-RU" altLang="ru-RU" sz="1050" b="1" dirty="0" err="1">
                <a:solidFill>
                  <a:srgbClr val="000000"/>
                </a:solidFill>
                <a:latin typeface="Times New Roman" pitchFamily="18" charset="0"/>
                <a:cs typeface="Times New Roman" pitchFamily="18" charset="0"/>
              </a:rPr>
              <a:t>сағаттан  </a:t>
            </a:r>
            <a:r>
              <a:rPr lang="ru-RU" altLang="ru-RU" sz="1050" b="1" dirty="0">
                <a:solidFill>
                  <a:srgbClr val="000000"/>
                </a:solidFill>
                <a:latin typeface="Times New Roman" pitchFamily="18" charset="0"/>
                <a:cs typeface="Times New Roman" pitchFamily="18" charset="0"/>
              </a:rPr>
              <a:t>16 </a:t>
            </a:r>
            <a:r>
              <a:rPr lang="kk-KZ" sz="1050" b="1" dirty="0">
                <a:solidFill>
                  <a:srgbClr val="000000"/>
                </a:solidFill>
                <a:latin typeface="Times New Roman" pitchFamily="18" charset="0"/>
                <a:cs typeface="Times New Roman" pitchFamily="18" charset="0"/>
              </a:rPr>
              <a:t>қазанға </a:t>
            </a:r>
            <a:r>
              <a:rPr lang="ru-RU" altLang="ru-RU" sz="1050" b="1" dirty="0">
                <a:solidFill>
                  <a:srgbClr val="000000"/>
                </a:solidFill>
                <a:latin typeface="Times New Roman" pitchFamily="18" charset="0"/>
                <a:cs typeface="Times New Roman" pitchFamily="18" charset="0"/>
              </a:rPr>
              <a:t>21 </a:t>
            </a:r>
            <a:r>
              <a:rPr lang="ru-RU" altLang="ru-RU" sz="1050" b="1" dirty="0" err="1">
                <a:solidFill>
                  <a:srgbClr val="000000"/>
                </a:solidFill>
                <a:latin typeface="Times New Roman" pitchFamily="18" charset="0"/>
                <a:cs typeface="Times New Roman" pitchFamily="18" charset="0"/>
              </a:rPr>
              <a:t>сағатқа дейін</a:t>
            </a:r>
            <a:r>
              <a:rPr lang="ru-RU" altLang="ru-RU" sz="1050" b="1" dirty="0">
                <a:solidFill>
                  <a:srgbClr val="000000"/>
                </a:solidFill>
                <a:latin typeface="Times New Roman" pitchFamily="18" charset="0"/>
                <a:cs typeface="Times New Roman" pitchFamily="18" charset="0"/>
              </a:rPr>
              <a:t>   </a:t>
            </a:r>
            <a:endParaRPr lang="ru-RU" sz="1050" dirty="0">
              <a:latin typeface="Times New Roman" pitchFamily="18" charset="0"/>
              <a:cs typeface="Times New Roman" pitchFamily="18" charset="0"/>
            </a:endParaRPr>
          </a:p>
          <a:p>
            <a:pPr indent="182563" algn="just"/>
            <a:r>
              <a:rPr lang="kk-KZ" sz="1050" dirty="0">
                <a:latin typeface="Times New Roman" pitchFamily="18" charset="0"/>
                <a:cs typeface="Times New Roman" pitchFamily="18" charset="0"/>
              </a:rPr>
              <a:t>Күндіз кей уақытта жаңбыр.</a:t>
            </a:r>
            <a:r>
              <a:rPr lang="kk-KZ" sz="1050" dirty="0"/>
              <a:t> </a:t>
            </a:r>
            <a:r>
              <a:rPr lang="kk-KZ" sz="1050" dirty="0">
                <a:latin typeface="Times New Roman" pitchFamily="18" charset="0"/>
                <a:cs typeface="Times New Roman" pitchFamily="18" charset="0"/>
              </a:rPr>
              <a:t>Оңтүстік-батыстан, батыстан</a:t>
            </a:r>
            <a:r>
              <a:rPr lang="kk-KZ" sz="1050" dirty="0"/>
              <a:t> </a:t>
            </a:r>
            <a:r>
              <a:rPr lang="kk-KZ" sz="1050" dirty="0">
                <a:latin typeface="Times New Roman" pitchFamily="18" charset="0"/>
                <a:cs typeface="Times New Roman" pitchFamily="18" charset="0"/>
              </a:rPr>
              <a:t>жел соғады, түнде күші 5-10, күндіз </a:t>
            </a:r>
            <a:r>
              <a:rPr lang="en-US" sz="1050" dirty="0">
                <a:latin typeface="Times New Roman" pitchFamily="18" charset="0"/>
                <a:cs typeface="Times New Roman" pitchFamily="18" charset="0"/>
              </a:rPr>
              <a:t>9-14</a:t>
            </a:r>
            <a:r>
              <a:rPr lang="kk-KZ" sz="1050" dirty="0">
                <a:latin typeface="Times New Roman" pitchFamily="18" charset="0"/>
                <a:cs typeface="Times New Roman" pitchFamily="18" charset="0"/>
              </a:rPr>
              <a:t> м/с. Ауа температурасы түнде 4-6, күндіз 11-13 градус жылы.</a:t>
            </a:r>
          </a:p>
          <a:p>
            <a:pPr algn="ctr"/>
            <a:endParaRPr lang="ru-RU" altLang="ru-RU" sz="1050" b="1" dirty="0">
              <a:solidFill>
                <a:srgbClr val="000000"/>
              </a:solidFill>
              <a:latin typeface="Times New Roman" pitchFamily="18" charset="0"/>
              <a:cs typeface="Times New Roman" pitchFamily="18" charset="0"/>
            </a:endParaRPr>
          </a:p>
          <a:p>
            <a:pPr algn="ctr"/>
            <a:r>
              <a:rPr lang="ru-RU" altLang="ru-RU" sz="1050" b="1" dirty="0">
                <a:solidFill>
                  <a:srgbClr val="000000"/>
                </a:solidFill>
                <a:latin typeface="Times New Roman" pitchFamily="18" charset="0"/>
                <a:cs typeface="Times New Roman" pitchFamily="18" charset="0"/>
              </a:rPr>
              <a:t>17 </a:t>
            </a:r>
            <a:r>
              <a:rPr lang="kk-KZ" sz="1050" b="1" dirty="0">
                <a:solidFill>
                  <a:srgbClr val="000000"/>
                </a:solidFill>
                <a:latin typeface="Times New Roman" pitchFamily="18" charset="0"/>
                <a:cs typeface="Times New Roman" pitchFamily="18" charset="0"/>
              </a:rPr>
              <a:t>қазанға </a:t>
            </a:r>
            <a:r>
              <a:rPr lang="ru-RU" altLang="ru-RU" sz="1050" b="1" dirty="0" err="1">
                <a:solidFill>
                  <a:srgbClr val="000000"/>
                </a:solidFill>
                <a:latin typeface="Times New Roman" pitchFamily="18" charset="0"/>
                <a:cs typeface="Times New Roman" pitchFamily="18" charset="0"/>
              </a:rPr>
              <a:t>ауа-райы</a:t>
            </a:r>
            <a:r>
              <a:rPr lang="ru-RU" altLang="ru-RU" sz="1050" b="1" dirty="0">
                <a:solidFill>
                  <a:srgbClr val="000000"/>
                </a:solidFill>
                <a:latin typeface="Times New Roman" pitchFamily="18" charset="0"/>
                <a:cs typeface="Times New Roman" pitchFamily="18" charset="0"/>
              </a:rPr>
              <a:t> </a:t>
            </a:r>
            <a:r>
              <a:rPr lang="ru-RU" altLang="ru-RU" sz="1050" b="1" dirty="0" err="1">
                <a:solidFill>
                  <a:srgbClr val="000000"/>
                </a:solidFill>
                <a:latin typeface="Times New Roman" pitchFamily="18" charset="0"/>
                <a:cs typeface="Times New Roman" pitchFamily="18" charset="0"/>
              </a:rPr>
              <a:t>болжамы</a:t>
            </a:r>
            <a:endParaRPr lang="ru-RU" altLang="ru-RU" sz="1050" b="1" dirty="0">
              <a:solidFill>
                <a:srgbClr val="000000"/>
              </a:solidFill>
              <a:latin typeface="Times New Roman" pitchFamily="18" charset="0"/>
              <a:cs typeface="Times New Roman" pitchFamily="18" charset="0"/>
            </a:endParaRPr>
          </a:p>
          <a:p>
            <a:pPr algn="ctr"/>
            <a:r>
              <a:rPr lang="ru-RU" altLang="ru-RU" sz="1050" b="1" dirty="0">
                <a:solidFill>
                  <a:srgbClr val="000000"/>
                </a:solidFill>
                <a:latin typeface="Times New Roman" pitchFamily="18" charset="0"/>
                <a:cs typeface="Times New Roman" pitchFamily="18" charset="0"/>
              </a:rPr>
              <a:t>2022 </a:t>
            </a:r>
            <a:r>
              <a:rPr lang="ru-RU" altLang="ru-RU" sz="1050" b="1" dirty="0" err="1">
                <a:solidFill>
                  <a:srgbClr val="000000"/>
                </a:solidFill>
                <a:latin typeface="Times New Roman" pitchFamily="18" charset="0"/>
                <a:cs typeface="Times New Roman" pitchFamily="18" charset="0"/>
              </a:rPr>
              <a:t>жылғы </a:t>
            </a:r>
            <a:r>
              <a:rPr lang="ru-RU" altLang="ru-RU" sz="1050" b="1" dirty="0">
                <a:solidFill>
                  <a:srgbClr val="000000"/>
                </a:solidFill>
                <a:latin typeface="Times New Roman" pitchFamily="18" charset="0"/>
                <a:cs typeface="Times New Roman" pitchFamily="18" charset="0"/>
              </a:rPr>
              <a:t>16 </a:t>
            </a:r>
            <a:r>
              <a:rPr lang="ru-RU" altLang="ru-RU" sz="1050" b="1" dirty="0" err="1">
                <a:solidFill>
                  <a:srgbClr val="000000"/>
                </a:solidFill>
                <a:latin typeface="Times New Roman" pitchFamily="18" charset="0"/>
                <a:cs typeface="Times New Roman" pitchFamily="18" charset="0"/>
              </a:rPr>
              <a:t>қазаннан</a:t>
            </a:r>
            <a:r>
              <a:rPr lang="kk-KZ" altLang="ru-RU" sz="1050" b="1" dirty="0">
                <a:solidFill>
                  <a:srgbClr val="000000"/>
                </a:solidFill>
                <a:latin typeface="Times New Roman" pitchFamily="18" charset="0"/>
                <a:cs typeface="Times New Roman" pitchFamily="18" charset="0"/>
              </a:rPr>
              <a:t> </a:t>
            </a:r>
            <a:r>
              <a:rPr lang="ru-RU" altLang="ru-RU" sz="1050" b="1" dirty="0">
                <a:solidFill>
                  <a:srgbClr val="000000"/>
                </a:solidFill>
                <a:latin typeface="Times New Roman" pitchFamily="18" charset="0"/>
                <a:cs typeface="Times New Roman" pitchFamily="18" charset="0"/>
              </a:rPr>
              <a:t>21 </a:t>
            </a:r>
            <a:r>
              <a:rPr lang="ru-RU" altLang="ru-RU" sz="1050" b="1" dirty="0" err="1">
                <a:solidFill>
                  <a:srgbClr val="000000"/>
                </a:solidFill>
                <a:latin typeface="Times New Roman" pitchFamily="18" charset="0"/>
                <a:cs typeface="Times New Roman" pitchFamily="18" charset="0"/>
              </a:rPr>
              <a:t>сағаттан  </a:t>
            </a:r>
            <a:r>
              <a:rPr lang="ru-RU" altLang="ru-RU" sz="1050" b="1" dirty="0">
                <a:solidFill>
                  <a:srgbClr val="000000"/>
                </a:solidFill>
                <a:latin typeface="Times New Roman" pitchFamily="18" charset="0"/>
                <a:cs typeface="Times New Roman" pitchFamily="18" charset="0"/>
              </a:rPr>
              <a:t>17 </a:t>
            </a:r>
            <a:r>
              <a:rPr lang="kk-KZ" sz="1050" b="1" dirty="0">
                <a:solidFill>
                  <a:srgbClr val="000000"/>
                </a:solidFill>
                <a:latin typeface="Times New Roman" pitchFamily="18" charset="0"/>
                <a:cs typeface="Times New Roman" pitchFamily="18" charset="0"/>
              </a:rPr>
              <a:t>қазанға </a:t>
            </a:r>
            <a:r>
              <a:rPr lang="ru-RU" sz="1050" b="1" dirty="0">
                <a:solidFill>
                  <a:srgbClr val="000000"/>
                </a:solidFill>
                <a:latin typeface="Times New Roman" pitchFamily="18" charset="0"/>
                <a:cs typeface="Times New Roman" pitchFamily="18" charset="0"/>
              </a:rPr>
              <a:t>09</a:t>
            </a:r>
            <a:r>
              <a:rPr lang="ru-RU" altLang="ru-RU" sz="1050" b="1" dirty="0">
                <a:solidFill>
                  <a:srgbClr val="000000"/>
                </a:solidFill>
                <a:latin typeface="Times New Roman" pitchFamily="18" charset="0"/>
                <a:cs typeface="Times New Roman" pitchFamily="18" charset="0"/>
              </a:rPr>
              <a:t> </a:t>
            </a:r>
            <a:r>
              <a:rPr lang="ru-RU" altLang="ru-RU" sz="1050" b="1" dirty="0" err="1">
                <a:solidFill>
                  <a:srgbClr val="000000"/>
                </a:solidFill>
                <a:latin typeface="Times New Roman" pitchFamily="18" charset="0"/>
                <a:cs typeface="Times New Roman" pitchFamily="18" charset="0"/>
              </a:rPr>
              <a:t>сағатқа дейін</a:t>
            </a:r>
            <a:r>
              <a:rPr lang="ru-RU" altLang="ru-RU" sz="1050" b="1" dirty="0">
                <a:solidFill>
                  <a:srgbClr val="000000"/>
                </a:solidFill>
                <a:latin typeface="Times New Roman" pitchFamily="18" charset="0"/>
                <a:cs typeface="Times New Roman" pitchFamily="18" charset="0"/>
              </a:rPr>
              <a:t>   </a:t>
            </a:r>
            <a:endParaRPr lang="ru-RU" sz="1050" dirty="0">
              <a:latin typeface="Times New Roman" pitchFamily="18" charset="0"/>
              <a:cs typeface="Times New Roman" pitchFamily="18" charset="0"/>
            </a:endParaRPr>
          </a:p>
          <a:p>
            <a:pPr indent="182563" algn="just"/>
            <a:r>
              <a:rPr lang="ru-RU" sz="1050" dirty="0">
                <a:latin typeface="Times New Roman" pitchFamily="18" charset="0"/>
                <a:cs typeface="Times New Roman" pitchFamily="18" charset="0"/>
              </a:rPr>
              <a:t>Жауын-шашынсыз</a:t>
            </a:r>
            <a:r>
              <a:rPr lang="kk-KZ" sz="1050" dirty="0">
                <a:latin typeface="Times New Roman" pitchFamily="18" charset="0"/>
                <a:cs typeface="Times New Roman" pitchFamily="18" charset="0"/>
              </a:rPr>
              <a:t>.</a:t>
            </a:r>
            <a:r>
              <a:rPr lang="kk-KZ" sz="1050" dirty="0"/>
              <a:t> </a:t>
            </a:r>
            <a:r>
              <a:rPr lang="kk-KZ" sz="1050" dirty="0">
                <a:latin typeface="Times New Roman" pitchFamily="18" charset="0"/>
                <a:cs typeface="Times New Roman" pitchFamily="18" charset="0"/>
              </a:rPr>
              <a:t>Солтүстік-батыстан жел соғады, </a:t>
            </a:r>
            <a:r>
              <a:rPr lang="ru-RU" sz="1050" dirty="0" err="1">
                <a:latin typeface="Times New Roman" pitchFamily="18" charset="0"/>
                <a:cs typeface="Times New Roman" pitchFamily="18" charset="0"/>
              </a:rPr>
              <a:t>күші </a:t>
            </a:r>
            <a:r>
              <a:rPr lang="ru-RU" sz="1050" dirty="0">
                <a:latin typeface="Times New Roman" pitchFamily="18" charset="0"/>
                <a:cs typeface="Times New Roman" pitchFamily="18" charset="0"/>
              </a:rPr>
              <a:t>9-14 </a:t>
            </a:r>
            <a:r>
              <a:rPr lang="kk-KZ" sz="1050" dirty="0">
                <a:latin typeface="Times New Roman" pitchFamily="18" charset="0"/>
                <a:cs typeface="Times New Roman" pitchFamily="18" charset="0"/>
              </a:rPr>
              <a:t>м/с. </a:t>
            </a:r>
            <a:r>
              <a:rPr lang="ru-RU" sz="1050" dirty="0" err="1">
                <a:latin typeface="Times New Roman" pitchFamily="18" charset="0"/>
                <a:cs typeface="Times New Roman" pitchFamily="18" charset="0"/>
              </a:rPr>
              <a:t>Ауа</a:t>
            </a:r>
            <a:r>
              <a:rPr lang="ru-RU" sz="1050" dirty="0">
                <a:latin typeface="Times New Roman" pitchFamily="18" charset="0"/>
                <a:cs typeface="Times New Roman" pitchFamily="18" charset="0"/>
              </a:rPr>
              <a:t> </a:t>
            </a:r>
            <a:r>
              <a:rPr lang="ru-RU" sz="1050" dirty="0" err="1">
                <a:latin typeface="Times New Roman" pitchFamily="18" charset="0"/>
                <a:cs typeface="Times New Roman" pitchFamily="18" charset="0"/>
              </a:rPr>
              <a:t>температурасы</a:t>
            </a:r>
            <a:r>
              <a:rPr lang="ru-RU" sz="1050" dirty="0">
                <a:latin typeface="Times New Roman" pitchFamily="18" charset="0"/>
                <a:cs typeface="Times New Roman" pitchFamily="18" charset="0"/>
              </a:rPr>
              <a:t> </a:t>
            </a:r>
            <a:r>
              <a:rPr lang="ru-RU" sz="1050" dirty="0" err="1">
                <a:latin typeface="Times New Roman" pitchFamily="18" charset="0"/>
                <a:cs typeface="Times New Roman" pitchFamily="18" charset="0"/>
              </a:rPr>
              <a:t>түнде </a:t>
            </a:r>
            <a:r>
              <a:rPr lang="ru-RU" sz="1050" dirty="0">
                <a:latin typeface="Times New Roman" pitchFamily="18" charset="0"/>
                <a:cs typeface="Times New Roman" pitchFamily="18" charset="0"/>
              </a:rPr>
              <a:t>3-5 градус </a:t>
            </a:r>
            <a:r>
              <a:rPr lang="ru-RU" sz="1050" dirty="0" err="1">
                <a:latin typeface="Times New Roman" pitchFamily="18" charset="0"/>
                <a:cs typeface="Times New Roman" pitchFamily="18" charset="0"/>
              </a:rPr>
              <a:t>жылы</a:t>
            </a:r>
            <a:r>
              <a:rPr lang="ru-RU" sz="1050" dirty="0">
                <a:latin typeface="Times New Roman" pitchFamily="18" charset="0"/>
                <a:cs typeface="Times New Roman" pitchFamily="18" charset="0"/>
              </a:rPr>
              <a:t>.</a:t>
            </a:r>
            <a:r>
              <a:rPr lang="ru-RU" altLang="en-US" sz="1050" dirty="0">
                <a:solidFill>
                  <a:srgbClr val="000000"/>
                </a:solidFill>
                <a:latin typeface="Times New Roman" pitchFamily="18" charset="0"/>
                <a:cs typeface="Times New Roman" pitchFamily="18" charset="0"/>
                <a:sym typeface="+mn-ea"/>
              </a:rPr>
              <a:t> </a:t>
            </a:r>
          </a:p>
        </p:txBody>
      </p:sp>
      <p:sp>
        <p:nvSpPr>
          <p:cNvPr id="20" name="TextBox 13"/>
          <p:cNvSpPr txBox="1"/>
          <p:nvPr/>
        </p:nvSpPr>
        <p:spPr>
          <a:xfrm>
            <a:off x="5025008" y="2060848"/>
            <a:ext cx="4680520" cy="769441"/>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0975"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жылдың </a:t>
            </a:r>
            <a:r>
              <a:rPr lang="ru-RU" sz="1100" dirty="0">
                <a:solidFill>
                  <a:schemeClr val="tx1"/>
                </a:solidFill>
                <a:latin typeface="Times New Roman" panose="02020603050405020304" pitchFamily="18" charset="0"/>
                <a:cs typeface="Times New Roman" panose="02020603050405020304" pitchFamily="18" charset="0"/>
              </a:rPr>
              <a:t>16, 17 </a:t>
            </a:r>
            <a:r>
              <a:rPr lang="ru-RU" sz="1100" dirty="0" err="1">
                <a:solidFill>
                  <a:schemeClr val="tx1"/>
                </a:solidFill>
                <a:latin typeface="Times New Roman" panose="02020603050405020304" pitchFamily="18" charset="0"/>
                <a:cs typeface="Times New Roman" panose="02020603050405020304" pitchFamily="18" charset="0"/>
              </a:rPr>
              <a:t>қазанға қараған түні метеорологиялық жағдайлар қала 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 ыдырауына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 етеді</a:t>
            </a:r>
            <a:r>
              <a:rPr lang="ru-RU" sz="1100" dirty="0">
                <a:solidFill>
                  <a:schemeClr val="tx1"/>
                </a:solidFill>
                <a:latin typeface="Times New Roman" panose="02020603050405020304" pitchFamily="18" charset="0"/>
                <a:cs typeface="Times New Roman" panose="02020603050405020304" pitchFamily="18" charset="0"/>
              </a:rPr>
              <a:t>. </a:t>
            </a:r>
          </a:p>
          <a:p>
            <a:pPr indent="180975"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 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 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 төмен болады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күтілуде</a:t>
            </a:r>
            <a:r>
              <a:rPr lang="ru-RU" sz="1050" dirty="0" err="1">
                <a:solidFill>
                  <a:schemeClr val="tx1"/>
                </a:solidFill>
                <a:latin typeface="Times New Roman" panose="02020603050405020304" pitchFamily="18" charset="0"/>
                <a:cs typeface="Times New Roman" panose="02020603050405020304" pitchFamily="18" charset="0"/>
              </a:rPr>
              <a:t>.</a:t>
            </a:r>
            <a:endParaRPr lang="ru-RU" sz="1050" dirty="0">
              <a:solidFill>
                <a:schemeClr val="tx1"/>
              </a:solidFill>
              <a:latin typeface="Times New Roman" panose="02020603050405020304" pitchFamily="18" charset="0"/>
              <a:cs typeface="Times New Roman" panose="02020603050405020304" pitchFamily="18" charset="0"/>
            </a:endParaRPr>
          </a:p>
        </p:txBody>
      </p:sp>
      <p:sp>
        <p:nvSpPr>
          <p:cNvPr id="23" name="TextBox 13"/>
          <p:cNvSpPr txBox="1"/>
          <p:nvPr/>
        </p:nvSpPr>
        <p:spPr>
          <a:xfrm>
            <a:off x="4953000" y="3140968"/>
            <a:ext cx="4824535"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 </a:t>
            </a:r>
            <a:r>
              <a:rPr lang="ru-RU" sz="1200" dirty="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784042"/>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322983" y="4539118"/>
            <a:ext cx="4661089" cy="1323439"/>
          </a:xfrm>
          <a:prstGeom prst="rect">
            <a:avLst/>
          </a:prstGeom>
          <a:noFill/>
          <a:ln w="9525">
            <a:noFill/>
          </a:ln>
        </p:spPr>
        <p:txBody>
          <a:bodyPr wrap="square">
            <a:spAutoFit/>
          </a:bodyPr>
          <a:lstStyle/>
          <a:p>
            <a:pPr algn="just"/>
            <a:r>
              <a:rPr lang="ru-RU" altLang="ru-RU" sz="1000" dirty="0" err="1">
                <a:solidFill>
                  <a:srgbClr val="000000"/>
                </a:solidFill>
                <a:latin typeface="Times New Roman" panose="02020603050405020304" pitchFamily="18" charset="0"/>
                <a:cs typeface="Times New Roman" panose="02020603050405020304" pitchFamily="18" charset="0"/>
              </a:rPr>
              <a:t>Петропавл</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қаласында</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ауаның</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ластану</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деңгейін</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бақылау</a:t>
            </a:r>
            <a:r>
              <a:rPr lang="ru-RU" altLang="ru-RU" sz="1000" dirty="0">
                <a:solidFill>
                  <a:srgbClr val="000000"/>
                </a:solidFill>
                <a:latin typeface="Times New Roman" panose="02020603050405020304" pitchFamily="18" charset="0"/>
                <a:cs typeface="Times New Roman" panose="02020603050405020304" pitchFamily="18" charset="0"/>
              </a:rPr>
              <a:t> 4 </a:t>
            </a:r>
            <a:r>
              <a:rPr lang="ru-RU" altLang="ru-RU" sz="1000" dirty="0" err="1">
                <a:solidFill>
                  <a:srgbClr val="000000"/>
                </a:solidFill>
                <a:latin typeface="Times New Roman" panose="02020603050405020304" pitchFamily="18" charset="0"/>
                <a:cs typeface="Times New Roman" panose="02020603050405020304" pitchFamily="18" charset="0"/>
              </a:rPr>
              <a:t>Бақылау</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позициясында</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000" dirty="0">
                <a:solidFill>
                  <a:srgbClr val="000000"/>
                </a:solidFill>
                <a:latin typeface="Times New Roman" panose="02020603050405020304" pitchFamily="18" charset="0"/>
                <a:cs typeface="Times New Roman" panose="02020603050405020304" pitchFamily="18" charset="0"/>
              </a:rPr>
              <a:t>:</a:t>
            </a:r>
          </a:p>
          <a:p>
            <a:pPr algn="just"/>
            <a:r>
              <a:rPr lang="ru-RU" altLang="ru-RU" sz="1000" dirty="0">
                <a:solidFill>
                  <a:srgbClr val="000000"/>
                </a:solidFill>
                <a:latin typeface="Times New Roman" panose="02020603050405020304" pitchFamily="18" charset="0"/>
                <a:cs typeface="Times New Roman" panose="02020603050405020304" pitchFamily="18" charset="0"/>
              </a:rPr>
              <a:t>№1-ш.Валаранов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19 ( </a:t>
            </a:r>
            <a:r>
              <a:rPr lang="ru-RU" altLang="ru-RU" sz="1000" dirty="0" err="1">
                <a:solidFill>
                  <a:srgbClr val="000000"/>
                </a:solidFill>
                <a:latin typeface="Times New Roman" panose="02020603050405020304" pitchFamily="18" charset="0"/>
                <a:cs typeface="Times New Roman" panose="02020603050405020304" pitchFamily="18" charset="0"/>
              </a:rPr>
              <a:t>Валаранов</a:t>
            </a:r>
            <a:r>
              <a:rPr lang="ru-RU" altLang="ru-RU" sz="1000" dirty="0">
                <a:solidFill>
                  <a:srgbClr val="000000"/>
                </a:solidFill>
                <a:latin typeface="Times New Roman" panose="02020603050405020304" pitchFamily="18" charset="0"/>
                <a:cs typeface="Times New Roman" panose="02020603050405020304" pitchFamily="18" charset="0"/>
              </a:rPr>
              <a:t> к-</a:t>
            </a:r>
            <a:r>
              <a:rPr lang="ru-RU" altLang="ru-RU" sz="1000" dirty="0" err="1">
                <a:solidFill>
                  <a:srgbClr val="000000"/>
                </a:solidFill>
                <a:latin typeface="Times New Roman" panose="02020603050405020304" pitchFamily="18" charset="0"/>
                <a:cs typeface="Times New Roman" panose="02020603050405020304" pitchFamily="18" charset="0"/>
              </a:rPr>
              <a:t>сі</a:t>
            </a:r>
            <a:r>
              <a:rPr lang="ru-RU" altLang="ru-RU" sz="1000" dirty="0">
                <a:solidFill>
                  <a:srgbClr val="000000"/>
                </a:solidFill>
                <a:latin typeface="Times New Roman" panose="02020603050405020304" pitchFamily="18" charset="0"/>
                <a:cs typeface="Times New Roman" panose="02020603050405020304" pitchFamily="18" charset="0"/>
              </a:rPr>
              <a:t>, 19Б) </a:t>
            </a:r>
          </a:p>
          <a:p>
            <a:pPr algn="just"/>
            <a:r>
              <a:rPr lang="ru-RU" altLang="ru-RU" sz="1000" dirty="0">
                <a:solidFill>
                  <a:srgbClr val="000000"/>
                </a:solidFill>
                <a:latin typeface="Times New Roman" panose="02020603050405020304" pitchFamily="18" charset="0"/>
                <a:cs typeface="Times New Roman" panose="02020603050405020304" pitchFamily="18" charset="0"/>
              </a:rPr>
              <a:t>№3-ул.Бөкетов-Жұмабаев к-</a:t>
            </a:r>
            <a:r>
              <a:rPr lang="ru-RU" altLang="ru-RU" sz="1000" dirty="0" err="1">
                <a:solidFill>
                  <a:srgbClr val="000000"/>
                </a:solidFill>
                <a:latin typeface="Times New Roman" panose="02020603050405020304" pitchFamily="18" charset="0"/>
                <a:cs typeface="Times New Roman" panose="02020603050405020304" pitchFamily="18" charset="0"/>
              </a:rPr>
              <a:t>сі</a:t>
            </a:r>
            <a:r>
              <a:rPr lang="ru-RU" altLang="ru-RU" sz="1000" dirty="0">
                <a:solidFill>
                  <a:srgbClr val="000000"/>
                </a:solidFill>
                <a:latin typeface="Times New Roman" panose="02020603050405020304" pitchFamily="18" charset="0"/>
                <a:cs typeface="Times New Roman" panose="02020603050405020304" pitchFamily="18" charset="0"/>
              </a:rPr>
              <a:t> (М. </a:t>
            </a:r>
            <a:r>
              <a:rPr lang="ru-RU" altLang="ru-RU" sz="1000" dirty="0" err="1">
                <a:solidFill>
                  <a:srgbClr val="000000"/>
                </a:solidFill>
                <a:latin typeface="Times New Roman" panose="02020603050405020304" pitchFamily="18" charset="0"/>
                <a:cs typeface="Times New Roman" panose="02020603050405020304" pitchFamily="18" charset="0"/>
              </a:rPr>
              <a:t>Жамабаев</a:t>
            </a:r>
            <a:r>
              <a:rPr lang="ru-RU" altLang="ru-RU" sz="1000" dirty="0">
                <a:solidFill>
                  <a:srgbClr val="000000"/>
                </a:solidFill>
                <a:latin typeface="Times New Roman" panose="02020603050405020304" pitchFamily="18" charset="0"/>
                <a:cs typeface="Times New Roman" panose="02020603050405020304" pitchFamily="18" charset="0"/>
              </a:rPr>
              <a:t> к-сі,101а) </a:t>
            </a:r>
          </a:p>
          <a:p>
            <a:pPr algn="just"/>
            <a:r>
              <a:rPr lang="ru-RU" altLang="ru-RU" sz="1000" dirty="0">
                <a:solidFill>
                  <a:srgbClr val="000000"/>
                </a:solidFill>
                <a:latin typeface="Times New Roman" panose="02020603050405020304" pitchFamily="18" charset="0"/>
                <a:cs typeface="Times New Roman" panose="02020603050405020304" pitchFamily="18" charset="0"/>
              </a:rPr>
              <a:t>№5-ул.Тұрақ, 157а (</a:t>
            </a:r>
            <a:r>
              <a:rPr lang="ru-RU" altLang="ru-RU" sz="1000" dirty="0" err="1">
                <a:solidFill>
                  <a:srgbClr val="000000"/>
                </a:solidFill>
                <a:latin typeface="Times New Roman" panose="02020603050405020304" pitchFamily="18" charset="0"/>
                <a:cs typeface="Times New Roman" panose="02020603050405020304" pitchFamily="18" charset="0"/>
              </a:rPr>
              <a:t>тұрақ</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57а) </a:t>
            </a:r>
          </a:p>
          <a:p>
            <a:pPr algn="just"/>
            <a:r>
              <a:rPr lang="ru-RU" altLang="ru-RU" sz="1000" dirty="0">
                <a:solidFill>
                  <a:srgbClr val="000000"/>
                </a:solidFill>
                <a:latin typeface="Times New Roman" panose="02020603050405020304" pitchFamily="18" charset="0"/>
                <a:cs typeface="Times New Roman" panose="02020603050405020304" pitchFamily="18" charset="0"/>
              </a:rPr>
              <a:t>№6-ул.Мерейтой 3Т (</a:t>
            </a:r>
            <a:r>
              <a:rPr lang="ru-RU" altLang="ru-RU" sz="1000" dirty="0" err="1">
                <a:solidFill>
                  <a:srgbClr val="000000"/>
                </a:solidFill>
                <a:latin typeface="Times New Roman" panose="02020603050405020304" pitchFamily="18" charset="0"/>
                <a:cs typeface="Times New Roman" panose="02020603050405020304" pitchFamily="18" charset="0"/>
              </a:rPr>
              <a:t>мерейтой</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3т)</a:t>
            </a:r>
            <a:endParaRPr lang="ru-RU" altLang="ru-RU" sz="1000" dirty="0">
              <a:latin typeface="Times New Roman" panose="02020603050405020304" pitchFamily="18" charset="0"/>
              <a:cs typeface="Times New Roman" panose="02020603050405020304" pitchFamily="18" charset="0"/>
            </a:endParaRPr>
          </a:p>
          <a:p>
            <a:pPr eaLnBrk="0" hangingPunct="0"/>
            <a:r>
              <a:rPr lang="ru-RU" altLang="ru-RU" sz="1000" dirty="0">
                <a:latin typeface="Calibri" panose="020F0502020204030204" pitchFamily="34" charset="0"/>
              </a:rPr>
              <a:t> </a:t>
            </a:r>
          </a:p>
          <a:p>
            <a:pPr eaLnBrk="0" hangingPunct="0"/>
            <a:endParaRPr lang="ru-RU" altLang="ru-RU" sz="10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4" y="66634"/>
            <a:ext cx="4824413" cy="461665"/>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78467" y="4285366"/>
            <a:ext cx="4298660" cy="1913221"/>
            <a:chOff x="523875" y="3799939"/>
            <a:chExt cx="4298660"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23875" y="4077010"/>
              <a:ext cx="2153154"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22892" y="6400703"/>
            <a:ext cx="4876196" cy="400110"/>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a:p>
            <a:pPr algn="ctr" eaLnBrk="0" hangingPunct="0"/>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4958291" y="614898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219947663"/>
              </p:ext>
            </p:extLst>
          </p:nvPr>
        </p:nvGraphicFramePr>
        <p:xfrm>
          <a:off x="5465272" y="519800"/>
          <a:ext cx="4162197" cy="772416"/>
        </p:xfrm>
        <a:graphic>
          <a:graphicData uri="http://schemas.openxmlformats.org/drawingml/2006/table">
            <a:tbl>
              <a:tblPr/>
              <a:tblGrid>
                <a:gridCol w="1089260">
                  <a:extLst>
                    <a:ext uri="{9D8B030D-6E8A-4147-A177-3AD203B41FA5}">
                      <a16:colId xmlns:a16="http://schemas.microsoft.com/office/drawing/2014/main" val="20000"/>
                    </a:ext>
                  </a:extLst>
                </a:gridCol>
                <a:gridCol w="3072937">
                  <a:extLst>
                    <a:ext uri="{9D8B030D-6E8A-4147-A177-3AD203B41FA5}">
                      <a16:colId xmlns:a16="http://schemas.microsoft.com/office/drawing/2014/main" val="20001"/>
                    </a:ext>
                  </a:extLst>
                </a:gridCol>
              </a:tblGrid>
              <a:tr h="904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662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169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0,15 ≤ Р &lt; 0,19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108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5626">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2480" y="127128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27600" y="2018675"/>
            <a:ext cx="4825061"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833659307"/>
              </p:ext>
            </p:extLst>
          </p:nvPr>
        </p:nvGraphicFramePr>
        <p:xfrm>
          <a:off x="5028548" y="236074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71697" y="443439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3" name="TextBox 2">
            <a:extLst>
              <a:ext uri="{FF2B5EF4-FFF2-40B4-BE49-F238E27FC236}">
                <a16:creationId xmlns:a16="http://schemas.microsoft.com/office/drawing/2014/main" id="{3018D2D8-2ED4-A6C6-21BD-78B05F7D723B}"/>
              </a:ext>
            </a:extLst>
          </p:cNvPr>
          <p:cNvSpPr txBox="1"/>
          <p:nvPr/>
        </p:nvSpPr>
        <p:spPr>
          <a:xfrm>
            <a:off x="274825" y="885330"/>
            <a:ext cx="4953740" cy="369332"/>
          </a:xfrm>
          <a:prstGeom prst="rect">
            <a:avLst/>
          </a:prstGeom>
          <a:noFill/>
        </p:spPr>
        <p:txBody>
          <a:bodyPr wrap="square">
            <a:spAutoFit/>
          </a:bodyPr>
          <a:lstStyle/>
          <a:p>
            <a:r>
              <a:rPr lang="kk-KZ" sz="1800" dirty="0">
                <a:latin typeface="Times New Roman" panose="02020603050405020304" pitchFamily="18" charset="0"/>
                <a:cs typeface="Times New Roman" panose="02020603050405020304" pitchFamily="18" charset="0"/>
              </a:rPr>
              <a:t>Ұсыныстар жоқ</a:t>
            </a:r>
            <a:endParaRPr lang="ru-RU"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13020</TotalTime>
  <Words>608</Words>
  <Application>Microsoft Office PowerPoint</Application>
  <PresentationFormat>Лист A4 (210x297 мм)</PresentationFormat>
  <Paragraphs>104</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2370</cp:revision>
  <cp:lastPrinted>2021-07-01T03:56:27Z</cp:lastPrinted>
  <dcterms:created xsi:type="dcterms:W3CDTF">2018-03-27T06:03:00Z</dcterms:created>
  <dcterms:modified xsi:type="dcterms:W3CDTF">2022-10-15T08:26:40Z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