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0DE39E7-1217-462E-84B9-CD6A2F74C3A0}"/>
    <pc:docChg chg="custSel modSld">
      <pc:chgData name="Moldir Kabdualieva" userId="df42278df007c026" providerId="LiveId" clId="{90DE39E7-1217-462E-84B9-CD6A2F74C3A0}" dt="2022-10-15T08:46:35.911" v="55" actId="20577"/>
      <pc:docMkLst>
        <pc:docMk/>
      </pc:docMkLst>
      <pc:sldChg chg="modSp mod">
        <pc:chgData name="Moldir Kabdualieva" userId="df42278df007c026" providerId="LiveId" clId="{90DE39E7-1217-462E-84B9-CD6A2F74C3A0}" dt="2022-10-15T08:46:35.911" v="55" actId="20577"/>
        <pc:sldMkLst>
          <pc:docMk/>
          <pc:sldMk cId="0" sldId="261"/>
        </pc:sldMkLst>
        <pc:spChg chg="mod">
          <ac:chgData name="Moldir Kabdualieva" userId="df42278df007c026" providerId="LiveId" clId="{90DE39E7-1217-462E-84B9-CD6A2F74C3A0}" dt="2022-10-15T08:46:35.911" v="55" actId="20577"/>
          <ac:spMkLst>
            <pc:docMk/>
            <pc:sldMk cId="0" sldId="261"/>
            <ac:spMk id="14" creationId="{00000000-0000-0000-0000-000000000000}"/>
          </ac:spMkLst>
        </pc:spChg>
        <pc:graphicFrameChg chg="modGraphic">
          <ac:chgData name="Moldir Kabdualieva" userId="df42278df007c026" providerId="LiveId" clId="{90DE39E7-1217-462E-84B9-CD6A2F74C3A0}" dt="2022-10-15T08:44:48.612" v="46"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90DE39E7-1217-462E-84B9-CD6A2F74C3A0}" dt="2022-10-15T08:46:00.954" v="51" actId="14100"/>
        <pc:sldMkLst>
          <pc:docMk/>
          <pc:sldMk cId="334028445" sldId="265"/>
        </pc:sldMkLst>
        <pc:spChg chg="add mod">
          <ac:chgData name="Moldir Kabdualieva" userId="df42278df007c026" providerId="LiveId" clId="{90DE39E7-1217-462E-84B9-CD6A2F74C3A0}" dt="2022-10-15T08:46:00.954" v="51" actId="14100"/>
          <ac:spMkLst>
            <pc:docMk/>
            <pc:sldMk cId="334028445" sldId="265"/>
            <ac:spMk id="3" creationId="{68165235-938B-FB30-0C52-7BE0A7995563}"/>
          </ac:spMkLst>
        </pc:spChg>
        <pc:spChg chg="del">
          <ac:chgData name="Moldir Kabdualieva" userId="df42278df007c026" providerId="LiveId" clId="{90DE39E7-1217-462E-84B9-CD6A2F74C3A0}" dt="2022-10-15T08:45:20.090" v="47"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577149232"/>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901191291"/>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259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7713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93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16 </a:t>
            </a:r>
            <a:r>
              <a:rPr lang="ru-RU" altLang="ru-RU" sz="1200" b="1" dirty="0" err="1">
                <a:latin typeface="Times New Roman" panose="02020603050405020304" pitchFamily="18" charset="0"/>
                <a:cs typeface="Times New Roman" panose="02020603050405020304" pitchFamily="18" charset="0"/>
              </a:rPr>
              <a:t>қазанға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15 </a:t>
            </a:r>
            <a:r>
              <a:rPr lang="ru-RU" altLang="ru-RU" sz="1200" b="1" dirty="0" err="1">
                <a:solidFill>
                  <a:prstClr val="black"/>
                </a:solidFill>
                <a:latin typeface="Times New Roman" panose="02020603050405020304" pitchFamily="18" charset="0"/>
                <a:cs typeface="Times New Roman" panose="02020603050405020304" pitchFamily="18" charset="0"/>
              </a:rPr>
              <a:t>қазанны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16 </a:t>
            </a:r>
            <a:r>
              <a:rPr lang="ru-RU" altLang="ru-RU" sz="1200" b="1" dirty="0" err="1">
                <a:solidFill>
                  <a:prstClr val="black"/>
                </a:solidFill>
                <a:latin typeface="Times New Roman" panose="02020603050405020304" pitchFamily="18" charset="0"/>
                <a:cs typeface="Times New Roman" panose="02020603050405020304" pitchFamily="18" charset="0"/>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a:t>
            </a:r>
            <a:r>
              <a:rPr lang="kk-KZ" sz="1200" dirty="0">
                <a:latin typeface="Times New Roman" panose="02020603050405020304" pitchFamily="18" charset="0"/>
                <a:cs typeface="Times New Roman" panose="02020603050405020304" pitchFamily="18" charset="0"/>
              </a:rPr>
              <a:t>ел оңтүстік-шығыстан 2-7 м/с. </a:t>
            </a:r>
            <a:r>
              <a:rPr lang="kk-KZ" sz="1200" dirty="0">
                <a:solidFill>
                  <a:prstClr val="black"/>
                </a:solidFill>
                <a:latin typeface="Times New Roman" pitchFamily="18" charset="0"/>
                <a:cs typeface="Times New Roman" pitchFamily="18" charset="0"/>
              </a:rPr>
              <a:t>Ауа температурасы түнде 0-2°, күндіз 19-21</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17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16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17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Жел оң</a:t>
            </a:r>
            <a:r>
              <a:rPr lang="kk-KZ" sz="1200" dirty="0">
                <a:latin typeface="Times New Roman" panose="02020603050405020304" pitchFamily="18" charset="0"/>
                <a:cs typeface="Times New Roman" panose="02020603050405020304" pitchFamily="18" charset="0"/>
              </a:rPr>
              <a:t>түстік-шығыстан 5-10</a:t>
            </a:r>
            <a:r>
              <a:rPr lang="kk-KZ" sz="1200" dirty="0">
                <a:solidFill>
                  <a:prstClr val="black"/>
                </a:solidFill>
                <a:latin typeface="Times New Roman" pitchFamily="18" charset="0"/>
                <a:cs typeface="Times New Roman" pitchFamily="18" charset="0"/>
              </a:rPr>
              <a:t>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3-5°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58832" y="2184264"/>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Түнде</a:t>
            </a:r>
            <a:r>
              <a:rPr lang="ru-RU" sz="1200">
                <a:solidFill>
                  <a:prstClr val="black"/>
                </a:solidFill>
                <a:latin typeface="Times New Roman" panose="02020603050405020304" pitchFamily="18" charset="0"/>
                <a:cs typeface="Times New Roman" panose="02020603050405020304" pitchFamily="18" charset="0"/>
              </a:rPr>
              <a:t> 16 </a:t>
            </a:r>
            <a:r>
              <a:rPr lang="kk-KZ" sz="1200" dirty="0">
                <a:solidFill>
                  <a:prstClr val="black"/>
                </a:solidFill>
                <a:latin typeface="Times New Roman" panose="02020603050405020304" pitchFamily="18" charset="0"/>
                <a:cs typeface="Times New Roman" panose="02020603050405020304" pitchFamily="18" charset="0"/>
              </a:rPr>
              <a:t>қазанда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2" name="TextBox 13"/>
          <p:cNvSpPr txBox="1"/>
          <p:nvPr/>
        </p:nvSpPr>
        <p:spPr>
          <a:xfrm>
            <a:off x="5058832" y="3144645"/>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348979"/>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68165235-938B-FB30-0C52-7BE0A7995563}"/>
              </a:ext>
            </a:extLst>
          </p:cNvPr>
          <p:cNvSpPr txBox="1"/>
          <p:nvPr/>
        </p:nvSpPr>
        <p:spPr>
          <a:xfrm>
            <a:off x="319871" y="789957"/>
            <a:ext cx="4357584"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18421</TotalTime>
  <Words>668</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2595</cp:revision>
  <cp:lastPrinted>2021-07-01T03:56:27Z</cp:lastPrinted>
  <dcterms:created xsi:type="dcterms:W3CDTF">2018-03-27T06:03:00Z</dcterms:created>
  <dcterms:modified xsi:type="dcterms:W3CDTF">2022-10-15T08:46:39Z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