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437B97B-243A-45FC-9E24-5F081058962C}"/>
    <pc:docChg chg="modSld">
      <pc:chgData name="Moldir Kabdualieva" userId="df42278df007c026" providerId="LiveId" clId="{2437B97B-243A-45FC-9E24-5F081058962C}" dt="2022-10-15T08:13:17.906" v="47"/>
      <pc:docMkLst>
        <pc:docMk/>
      </pc:docMkLst>
      <pc:sldChg chg="modSp mod">
        <pc:chgData name="Moldir Kabdualieva" userId="df42278df007c026" providerId="LiveId" clId="{2437B97B-243A-45FC-9E24-5F081058962C}" dt="2022-10-15T08:12:31.688" v="46" actId="20577"/>
        <pc:sldMkLst>
          <pc:docMk/>
          <pc:sldMk cId="0" sldId="261"/>
        </pc:sldMkLst>
        <pc:graphicFrameChg chg="modGraphic">
          <ac:chgData name="Moldir Kabdualieva" userId="df42278df007c026" providerId="LiveId" clId="{2437B97B-243A-45FC-9E24-5F081058962C}" dt="2022-10-15T08:12:31.688" v="46" actId="20577"/>
          <ac:graphicFrameMkLst>
            <pc:docMk/>
            <pc:sldMk cId="0" sldId="261"/>
            <ac:graphicFrameMk id="23" creationId="{94CC0974-E1E4-47F3-9A8B-49A879A3B96B}"/>
          </ac:graphicFrameMkLst>
        </pc:graphicFrameChg>
      </pc:sldChg>
      <pc:sldChg chg="modSp mod">
        <pc:chgData name="Moldir Kabdualieva" userId="df42278df007c026" providerId="LiveId" clId="{2437B97B-243A-45FC-9E24-5F081058962C}" dt="2022-10-15T08:13:17.906" v="47"/>
        <pc:sldMkLst>
          <pc:docMk/>
          <pc:sldMk cId="334028445" sldId="265"/>
        </pc:sldMkLst>
        <pc:spChg chg="mod">
          <ac:chgData name="Moldir Kabdualieva" userId="df42278df007c026" providerId="LiveId" clId="{2437B97B-243A-45FC-9E24-5F081058962C}" dt="2022-10-15T08:13:17.906" v="4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22356021"/>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13-15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kk-KZ" sz="1100" b="1" dirty="0">
                <a:solidFill>
                  <a:srgbClr val="000000"/>
                </a:solidFill>
                <a:latin typeface="Times New Roman" panose="02020603050405020304" pitchFamily="18" charset="0"/>
                <a:cs typeface="Times New Roman" panose="02020603050405020304" pitchFamily="18" charset="0"/>
              </a:rPr>
              <a:t>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16106163"/>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kk-KZ" sz="1100" dirty="0">
                <a:solidFill>
                  <a:schemeClr val="tx1"/>
                </a:solidFill>
                <a:latin typeface="Times New Roman" panose="02020603050405020304" pitchFamily="18" charset="0"/>
                <a:cs typeface="Times New Roman" panose="02020603050405020304" pitchFamily="18" charset="0"/>
              </a:rPr>
              <a:t>6</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a:solidFill>
                  <a:schemeClr val="tx1"/>
                </a:solidFill>
                <a:latin typeface="Times New Roman" panose="02020603050405020304" pitchFamily="18" charset="0"/>
                <a:cs typeface="Times New Roman" panose="02020603050405020304" pitchFamily="18" charset="0"/>
              </a:rPr>
              <a:t>.</a:t>
            </a:r>
            <a:endParaRPr lang="ru-RU" sz="11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14828</TotalTime>
  <Words>655</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2477</cp:revision>
  <cp:lastPrinted>2021-07-01T07:38:07Z</cp:lastPrinted>
  <dcterms:created xsi:type="dcterms:W3CDTF">2018-03-27T06:03:00Z</dcterms:created>
  <dcterms:modified xsi:type="dcterms:W3CDTF">2022-10-15T08:13:20Z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