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AF46D0B-32F1-4508-91FF-60B6DF26362D}"/>
    <pc:docChg chg="modSld">
      <pc:chgData name="Moldir Kabdualieva" userId="df42278df007c026" providerId="LiveId" clId="{8AF46D0B-32F1-4508-91FF-60B6DF26362D}" dt="2022-10-15T08:36:02.353" v="38"/>
      <pc:docMkLst>
        <pc:docMk/>
      </pc:docMkLst>
      <pc:sldChg chg="modSp mod">
        <pc:chgData name="Moldir Kabdualieva" userId="df42278df007c026" providerId="LiveId" clId="{8AF46D0B-32F1-4508-91FF-60B6DF26362D}" dt="2022-10-15T08:35:26.251" v="37" actId="20577"/>
        <pc:sldMkLst>
          <pc:docMk/>
          <pc:sldMk cId="0" sldId="261"/>
        </pc:sldMkLst>
        <pc:graphicFrameChg chg="modGraphic">
          <ac:chgData name="Moldir Kabdualieva" userId="df42278df007c026" providerId="LiveId" clId="{8AF46D0B-32F1-4508-91FF-60B6DF26362D}" dt="2022-10-15T08:35:26.251" v="37" actId="20577"/>
          <ac:graphicFrameMkLst>
            <pc:docMk/>
            <pc:sldMk cId="0" sldId="261"/>
            <ac:graphicFrameMk id="15" creationId="{94CC0974-E1E4-47F3-9A8B-49A879A3B96B}"/>
          </ac:graphicFrameMkLst>
        </pc:graphicFrameChg>
      </pc:sldChg>
      <pc:sldChg chg="modSp mod">
        <pc:chgData name="Moldir Kabdualieva" userId="df42278df007c026" providerId="LiveId" clId="{8AF46D0B-32F1-4508-91FF-60B6DF26362D}" dt="2022-10-15T08:36:02.353" v="38"/>
        <pc:sldMkLst>
          <pc:docMk/>
          <pc:sldMk cId="334028445" sldId="265"/>
        </pc:sldMkLst>
        <pc:spChg chg="mod">
          <ac:chgData name="Moldir Kabdualieva" userId="df42278df007c026" providerId="LiveId" clId="{8AF46D0B-32F1-4508-91FF-60B6DF26362D}" dt="2022-10-15T08:36:02.353" v="38"/>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288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15 </a:t>
            </a:r>
            <a:r>
              <a:rPr lang="kk-KZ" sz="1200" b="1" dirty="0">
                <a:latin typeface="Times New Roman" pitchFamily="18" charset="0"/>
                <a:cs typeface="Times New Roman" pitchFamily="18" charset="0"/>
              </a:rPr>
              <a:t>қазан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321247155"/>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4320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163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723549"/>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16 қазанға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15</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16</a:t>
            </a:r>
            <a:r>
              <a:rPr lang="kk-KZ" sz="1100" b="1" dirty="0">
                <a:latin typeface="Times New Roman" pitchFamily="18" charset="0"/>
                <a:cs typeface="Times New Roman" pitchFamily="18" charset="0"/>
              </a:rPr>
              <a:t> қазан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Оңтүстік-батыстан жел соғады, күші 3-8 м/с. Ауа температурасы түнде 1-3, күндіз 25-27 градус жылы.</a:t>
            </a:r>
          </a:p>
          <a:p>
            <a:r>
              <a:rPr lang="kk-KZ" altLang="ru-RU" sz="1200" b="1" dirty="0">
                <a:latin typeface="Times New Roman" pitchFamily="18" charset="0"/>
                <a:ea typeface="Times New Roman KZ" pitchFamily="18" charset="0"/>
                <a:cs typeface="Times New Roman" pitchFamily="18" charset="0"/>
              </a:rPr>
              <a:t>                                                17 </a:t>
            </a:r>
            <a:r>
              <a:rPr lang="kk-KZ" sz="1200" b="1" dirty="0">
                <a:latin typeface="Times New Roman" pitchFamily="18" charset="0"/>
                <a:cs typeface="Times New Roman" pitchFamily="18" charset="0"/>
              </a:rPr>
              <a:t>қазан</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16</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17</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қазан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kk-KZ" sz="1200" dirty="0">
                <a:latin typeface="Times New Roman" pitchFamily="18" charset="0"/>
                <a:cs typeface="Times New Roman" pitchFamily="18" charset="0"/>
              </a:rPr>
              <a:t>Оңтүстік-батыстан жел соғады, </a:t>
            </a:r>
            <a:r>
              <a:rPr lang="kk-KZ" sz="1200">
                <a:latin typeface="Times New Roman" pitchFamily="18" charset="0"/>
                <a:cs typeface="Times New Roman" pitchFamily="18" charset="0"/>
              </a:rPr>
              <a:t>күші 3-8 </a:t>
            </a:r>
            <a:r>
              <a:rPr lang="kk-KZ" sz="1200" dirty="0">
                <a:latin typeface="Times New Roman" pitchFamily="18" charset="0"/>
                <a:cs typeface="Times New Roman" pitchFamily="18" charset="0"/>
              </a:rPr>
              <a:t>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шамамен</a:t>
            </a:r>
            <a:r>
              <a:rPr lang="ru-RU" sz="1200" dirty="0">
                <a:latin typeface="Times New Roman" pitchFamily="18" charset="0"/>
                <a:ea typeface="Times New Roman KZ" pitchFamily="18" charset="0"/>
                <a:cs typeface="Times New Roman" pitchFamily="18" charset="0"/>
                <a:sym typeface="+mn-ea"/>
              </a:rPr>
              <a:t> 4-6 градус </a:t>
            </a:r>
            <a:r>
              <a:rPr lang="ru-RU" sz="1200" dirty="0" err="1">
                <a:latin typeface="Times New Roman" pitchFamily="18" charset="0"/>
                <a:ea typeface="Times New Roman KZ" pitchFamily="18" charset="0"/>
                <a:cs typeface="Times New Roman" pitchFamily="18" charset="0"/>
                <a:sym typeface="+mn-ea"/>
              </a:rPr>
              <a:t>жылы</a:t>
            </a:r>
            <a:r>
              <a:rPr lang="kk-KZ" sz="1200" dirty="0">
                <a:latin typeface="Times New Roman" pitchFamily="18" charset="0"/>
                <a:cs typeface="Times New Roman" pitchFamily="18" charset="0"/>
              </a:rPr>
              <a:t>.</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16</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қазан</a:t>
            </a:r>
            <a:r>
              <a:rPr lang="ru-RU" sz="1200" dirty="0">
                <a:solidFill>
                  <a:schemeClr val="tx1"/>
                </a:solidFill>
                <a:latin typeface="Times New Roman" panose="02020603050405020304" pitchFamily="18" charset="0"/>
                <a:cs typeface="Times New Roman" panose="02020603050405020304" pitchFamily="18" charset="0"/>
              </a:rPr>
              <a:t>, 17 </a:t>
            </a:r>
            <a:r>
              <a:rPr lang="kk-KZ" sz="1200" dirty="0">
                <a:solidFill>
                  <a:schemeClr val="tx1"/>
                </a:solidFill>
                <a:latin typeface="Times New Roman" pitchFamily="18" charset="0"/>
                <a:cs typeface="Times New Roman" pitchFamily="18" charset="0"/>
              </a:rPr>
              <a:t>қазан</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latin typeface="Times New Roman" panose="02020603050405020304" pitchFamily="18" charset="0"/>
                <a:ea typeface="Calibri" panose="020F0502020204030204" pitchFamily="34" charset="0"/>
                <a:cs typeface="Times New Roman" panose="02020603050405020304" pitchFamily="18" charset="0"/>
              </a:rPr>
              <a:t>Ауа сапасы халықтың денсаулығына қауіп төндірмейді</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13614</TotalTime>
  <Words>580</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2644</cp:revision>
  <cp:lastPrinted>2021-07-01T03:56:27Z</cp:lastPrinted>
  <dcterms:created xsi:type="dcterms:W3CDTF">2018-03-27T06:03:00Z</dcterms:created>
  <dcterms:modified xsi:type="dcterms:W3CDTF">2022-10-15T08:36:05Z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