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E562586-65C0-49A9-95E3-F7285CB1B27A}"/>
    <pc:docChg chg="custSel modSld">
      <pc:chgData name="Moldir Kabdualieva" userId="df42278df007c026" providerId="LiveId" clId="{3E562586-65C0-49A9-95E3-F7285CB1B27A}" dt="2022-10-15T08:48:05.284" v="48" actId="20577"/>
      <pc:docMkLst>
        <pc:docMk/>
      </pc:docMkLst>
      <pc:sldChg chg="modSp mod">
        <pc:chgData name="Moldir Kabdualieva" userId="df42278df007c026" providerId="LiveId" clId="{3E562586-65C0-49A9-95E3-F7285CB1B27A}" dt="2022-10-15T08:47:54.644" v="32" actId="207"/>
        <pc:sldMkLst>
          <pc:docMk/>
          <pc:sldMk cId="0" sldId="261"/>
        </pc:sldMkLst>
        <pc:graphicFrameChg chg="modGraphic">
          <ac:chgData name="Moldir Kabdualieva" userId="df42278df007c026" providerId="LiveId" clId="{3E562586-65C0-49A9-95E3-F7285CB1B27A}" dt="2022-10-15T08:47:23.495" v="31" actId="20577"/>
          <ac:graphicFrameMkLst>
            <pc:docMk/>
            <pc:sldMk cId="0" sldId="261"/>
            <ac:graphicFrameMk id="15" creationId="{94CC0974-E1E4-47F3-9A8B-49A879A3B96B}"/>
          </ac:graphicFrameMkLst>
        </pc:graphicFrameChg>
        <pc:graphicFrameChg chg="modGraphic">
          <ac:chgData name="Moldir Kabdualieva" userId="df42278df007c026" providerId="LiveId" clId="{3E562586-65C0-49A9-95E3-F7285CB1B27A}" dt="2022-10-15T08:47:54.644" v="32" actId="207"/>
          <ac:graphicFrameMkLst>
            <pc:docMk/>
            <pc:sldMk cId="0" sldId="261"/>
            <ac:graphicFrameMk id="19" creationId="{00000000-0000-0000-0000-000000000000}"/>
          </ac:graphicFrameMkLst>
        </pc:graphicFrameChg>
      </pc:sldChg>
      <pc:sldChg chg="modSp mod">
        <pc:chgData name="Moldir Kabdualieva" userId="df42278df007c026" providerId="LiveId" clId="{3E562586-65C0-49A9-95E3-F7285CB1B27A}" dt="2022-10-15T08:48:05.284" v="48" actId="20577"/>
        <pc:sldMkLst>
          <pc:docMk/>
          <pc:sldMk cId="334028445" sldId="265"/>
        </pc:sldMkLst>
        <pc:spChg chg="mod">
          <ac:chgData name="Moldir Kabdualieva" userId="df42278df007c026" providerId="LiveId" clId="{3E562586-65C0-49A9-95E3-F7285CB1B27A}" dt="2022-10-15T08:48:05.284" v="48"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023275663"/>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288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15 қазан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15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301473321"/>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488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16 </a:t>
            </a:r>
            <a:r>
              <a:rPr lang="kk-KZ" altLang="ru-RU" sz="1100" b="1" dirty="0">
                <a:latin typeface="Times New Roman" panose="02020603050405020304" pitchFamily="18" charset="0"/>
                <a:cs typeface="Times New Roman" panose="02020603050405020304" pitchFamily="18" charset="0"/>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15 </a:t>
            </a:r>
            <a:r>
              <a:rPr lang="ru-RU" altLang="ru-RU" sz="1100" b="1" dirty="0" err="1">
                <a:latin typeface="Times New Roman" panose="02020603050405020304" pitchFamily="18" charset="0"/>
                <a:cs typeface="Times New Roman" panose="02020603050405020304" pitchFamily="18" charset="0"/>
              </a:rPr>
              <a:t>қазан</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16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lgn="just"/>
            <a:r>
              <a:rPr lang="kk-KZ" sz="1100" dirty="0">
                <a:latin typeface="Times New Roman" pitchFamily="18" charset="0"/>
                <a:cs typeface="Times New Roman" pitchFamily="18" charset="0"/>
              </a:rPr>
              <a:t>Көшпелі бұлтты, жауын-шашынсыз. Түнде және таңертең жел солтүстіктен соғады, күші 0-5 м/с. Ауа температурасы түнде 1-3, күндіз 9-11 градус жылы.</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17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16</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қазанға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17 </a:t>
            </a:r>
            <a:r>
              <a:rPr lang="kk-KZ" sz="1100" b="1" dirty="0">
                <a:solidFill>
                  <a:srgbClr val="000000"/>
                </a:solidFill>
                <a:latin typeface="Times New Roman" panose="02020603050405020304" pitchFamily="18" charset="0"/>
                <a:cs typeface="Times New Roman" panose="02020603050405020304" pitchFamily="18" charset="0"/>
                <a:sym typeface="+mn-ea"/>
              </a:rPr>
              <a:t>қазанға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жауын-шашынсыз.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солтүстіктен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9-11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09766" y="304066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97911" y="2197067"/>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16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17 </a:t>
            </a:r>
            <a:r>
              <a:rPr lang="ru-RU" sz="1100" b="1" dirty="0" err="1">
                <a:solidFill>
                  <a:schemeClr val="tx1"/>
                </a:solidFill>
                <a:latin typeface="Times New Roman" panose="02020603050405020304" pitchFamily="18" charset="0"/>
                <a:cs typeface="Times New Roman" panose="02020603050405020304" pitchFamily="18" charset="0"/>
              </a:rPr>
              <a:t>қазанға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38289" y="4389693"/>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15624</TotalTime>
  <Words>617</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2904</cp:revision>
  <cp:lastPrinted>2021-07-01T03:56:27Z</cp:lastPrinted>
  <dcterms:created xsi:type="dcterms:W3CDTF">2018-03-27T06:03:00Z</dcterms:created>
  <dcterms:modified xsi:type="dcterms:W3CDTF">2022-10-15T08:48:12Z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