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66A277-84A8-4192-89DF-74BE61488D32}" v="1" dt="2022-10-15T08:10:40.0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666A277-84A8-4192-89DF-74BE61488D32}"/>
    <pc:docChg chg="modSld">
      <pc:chgData name="Moldir Kabdualieva" userId="df42278df007c026" providerId="LiveId" clId="{0666A277-84A8-4192-89DF-74BE61488D32}" dt="2022-10-15T08:10:57.400" v="18" actId="20577"/>
      <pc:docMkLst>
        <pc:docMk/>
      </pc:docMkLst>
      <pc:sldChg chg="modSp">
        <pc:chgData name="Moldir Kabdualieva" userId="df42278df007c026" providerId="LiveId" clId="{0666A277-84A8-4192-89DF-74BE61488D32}" dt="2022-10-15T08:10:40.072" v="0"/>
        <pc:sldMkLst>
          <pc:docMk/>
          <pc:sldMk cId="0" sldId="261"/>
        </pc:sldMkLst>
        <pc:graphicFrameChg chg="mod">
          <ac:chgData name="Moldir Kabdualieva" userId="df42278df007c026" providerId="LiveId" clId="{0666A277-84A8-4192-89DF-74BE61488D32}" dt="2022-10-15T08:10:40.072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0666A277-84A8-4192-89DF-74BE61488D32}" dt="2022-10-15T08:10:57.400" v="18" actId="20577"/>
        <pc:sldMkLst>
          <pc:docMk/>
          <pc:sldMk cId="334028445" sldId="265"/>
        </pc:sldMkLst>
        <pc:spChg chg="mod">
          <ac:chgData name="Moldir Kabdualieva" userId="df42278df007c026" providerId="LiveId" clId="{0666A277-84A8-4192-89DF-74BE61488D32}" dt="2022-10-15T08:10:57.400" v="18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46877059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№288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северо-западный 5-10 м/с. Температура воздуха ночью 2-4, днем 14-16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северо-западный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1-3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17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227087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14452</TotalTime>
  <Words>629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2418</cp:revision>
  <cp:lastPrinted>2021-07-01T03:56:27Z</cp:lastPrinted>
  <dcterms:created xsi:type="dcterms:W3CDTF">2018-03-27T06:03:00Z</dcterms:created>
  <dcterms:modified xsi:type="dcterms:W3CDTF">2022-10-15T08:10:58Z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