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91"/>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52CB882C-96A3-4BFA-A234-B88CE6B0E0ED}"/>
    <pc:docChg chg="custSel modSld">
      <pc:chgData name="Moldir Kabdualieva" userId="df42278df007c026" providerId="LiveId" clId="{52CB882C-96A3-4BFA-A234-B88CE6B0E0ED}" dt="2022-10-15T08:29:30.690" v="60" actId="14100"/>
      <pc:docMkLst>
        <pc:docMk/>
      </pc:docMkLst>
      <pc:sldChg chg="modSp mod">
        <pc:chgData name="Moldir Kabdualieva" userId="df42278df007c026" providerId="LiveId" clId="{52CB882C-96A3-4BFA-A234-B88CE6B0E0ED}" dt="2022-10-15T08:28:05.085" v="39" actId="20577"/>
        <pc:sldMkLst>
          <pc:docMk/>
          <pc:sldMk cId="0" sldId="261"/>
        </pc:sldMkLst>
        <pc:graphicFrameChg chg="modGraphic">
          <ac:chgData name="Moldir Kabdualieva" userId="df42278df007c026" providerId="LiveId" clId="{52CB882C-96A3-4BFA-A234-B88CE6B0E0ED}" dt="2022-10-15T08:28:05.085" v="39"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52CB882C-96A3-4BFA-A234-B88CE6B0E0ED}" dt="2022-10-15T08:29:30.690" v="60" actId="14100"/>
        <pc:sldMkLst>
          <pc:docMk/>
          <pc:sldMk cId="334028445" sldId="265"/>
        </pc:sldMkLst>
        <pc:spChg chg="add mod">
          <ac:chgData name="Moldir Kabdualieva" userId="df42278df007c026" providerId="LiveId" clId="{52CB882C-96A3-4BFA-A234-B88CE6B0E0ED}" dt="2022-10-15T08:29:30.690" v="60" actId="14100"/>
          <ac:spMkLst>
            <pc:docMk/>
            <pc:sldMk cId="334028445" sldId="265"/>
            <ac:spMk id="3" creationId="{FFB7B462-3F06-FBDF-58D5-DFB017424934}"/>
          </ac:spMkLst>
        </pc:spChg>
        <pc:spChg chg="mod">
          <ac:chgData name="Moldir Kabdualieva" userId="df42278df007c026" providerId="LiveId" clId="{52CB882C-96A3-4BFA-A234-B88CE6B0E0ED}" dt="2022-10-15T08:28:32.378" v="55" actId="20577"/>
          <ac:spMkLst>
            <pc:docMk/>
            <pc:sldMk cId="334028445" sldId="265"/>
            <ac:spMk id="19" creationId="{00000000-0000-0000-0000-000000000000}"/>
          </ac:spMkLst>
        </pc:spChg>
        <pc:spChg chg="del">
          <ac:chgData name="Moldir Kabdualieva" userId="df42278df007c026" providerId="LiveId" clId="{52CB882C-96A3-4BFA-A234-B88CE6B0E0ED}" dt="2022-10-15T08:29:20.865" v="56"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547745240"/>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№288</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15 қазан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08 </a:t>
            </a:r>
            <a:r>
              <a:rPr lang="kk-KZ" altLang="ru-RU" sz="1200" b="1" dirty="0">
                <a:latin typeface="Times New Roman" panose="02020603050405020304" pitchFamily="18" charset="0"/>
                <a:cs typeface="Times New Roman" panose="02020603050405020304" pitchFamily="18" charset="0"/>
              </a:rPr>
              <a:t>қазанға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903651038"/>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2056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1938992"/>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16 </a:t>
            </a:r>
            <a:r>
              <a:rPr lang="kk-KZ" sz="1200" b="1" dirty="0">
                <a:solidFill>
                  <a:srgbClr val="000000"/>
                </a:solidFill>
                <a:latin typeface="Times New Roman" panose="02020603050405020304" pitchFamily="18" charset="0"/>
                <a:cs typeface="Times New Roman" panose="02020603050405020304" pitchFamily="18" charset="0"/>
                <a:sym typeface="+mn-ea"/>
              </a:rPr>
              <a:t>қазанға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15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srgbClr val="000000"/>
                </a:solidFill>
                <a:latin typeface="Times New Roman" panose="02020603050405020304" pitchFamily="18" charset="0"/>
                <a:cs typeface="Times New Roman" panose="02020603050405020304" pitchFamily="18" charset="0"/>
                <a:sym typeface="+mn-ea"/>
              </a:rPr>
              <a:t>16</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Жауын-шашынсыз. Ж</a:t>
            </a:r>
            <a:r>
              <a:rPr lang="kk-KZ" sz="1200" dirty="0">
                <a:latin typeface="Times New Roman" panose="02020603050405020304" pitchFamily="18" charset="0"/>
                <a:cs typeface="Times New Roman" panose="02020603050405020304" pitchFamily="18" charset="0"/>
              </a:rPr>
              <a:t>ел оңтүстік-шығыстан 2-7 м/с. </a:t>
            </a:r>
            <a:r>
              <a:rPr lang="kk-KZ" sz="1200" dirty="0">
                <a:solidFill>
                  <a:prstClr val="black"/>
                </a:solidFill>
                <a:latin typeface="Times New Roman" pitchFamily="18" charset="0"/>
                <a:cs typeface="Times New Roman" pitchFamily="18" charset="0"/>
              </a:rPr>
              <a:t>Ауа температурасы түнде 0-2°, күндіз 17-19°</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17 қазанға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16 </a:t>
            </a:r>
            <a:r>
              <a:rPr lang="kk-KZ" sz="1200" b="1" dirty="0">
                <a:solidFill>
                  <a:srgbClr val="000000"/>
                </a:solidFill>
                <a:latin typeface="Times New Roman" panose="02020603050405020304" pitchFamily="18" charset="0"/>
                <a:cs typeface="Times New Roman" panose="02020603050405020304" pitchFamily="18" charset="0"/>
                <a:sym typeface="+mn-ea"/>
              </a:rPr>
              <a:t>қазанның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17 </a:t>
            </a:r>
            <a:r>
              <a:rPr lang="ru-RU" sz="1200" b="1" dirty="0" err="1">
                <a:solidFill>
                  <a:srgbClr val="000000"/>
                </a:solidFill>
                <a:latin typeface="Times New Roman" panose="02020603050405020304" pitchFamily="18" charset="0"/>
                <a:cs typeface="Times New Roman" panose="02020603050405020304" pitchFamily="18" charset="0"/>
                <a:sym typeface="+mn-ea"/>
              </a:rPr>
              <a:t>қазанның</a:t>
            </a:r>
            <a:r>
              <a:rPr lang="kk-KZ"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sym typeface="+mn-ea"/>
              </a:rPr>
              <a:t>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Жаңбыр. Жел оң</a:t>
            </a:r>
            <a:r>
              <a:rPr lang="kk-KZ" sz="1200" dirty="0">
                <a:latin typeface="Times New Roman" panose="02020603050405020304" pitchFamily="18" charset="0"/>
                <a:cs typeface="Times New Roman" panose="02020603050405020304" pitchFamily="18" charset="0"/>
              </a:rPr>
              <a:t>түстік-батыстан 5-10 </a:t>
            </a:r>
            <a:r>
              <a:rPr lang="kk-KZ" sz="1200" dirty="0">
                <a:solidFill>
                  <a:prstClr val="black"/>
                </a:solidFill>
                <a:latin typeface="Times New Roman" pitchFamily="18" charset="0"/>
                <a:cs typeface="Times New Roman" pitchFamily="18" charset="0"/>
              </a:rPr>
              <a:t>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4-6°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53000" y="2249045"/>
            <a:ext cx="4786000" cy="646331"/>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Түнде</a:t>
            </a:r>
            <a:r>
              <a:rPr lang="ru-RU" sz="1200">
                <a:solidFill>
                  <a:prstClr val="black"/>
                </a:solidFill>
                <a:latin typeface="Times New Roman" panose="02020603050405020304" pitchFamily="18" charset="0"/>
                <a:cs typeface="Times New Roman" panose="02020603050405020304" pitchFamily="18" charset="0"/>
              </a:rPr>
              <a:t> 16 </a:t>
            </a:r>
            <a:r>
              <a:rPr lang="kk-KZ" sz="1200" dirty="0">
                <a:solidFill>
                  <a:prstClr val="black"/>
                </a:solidFill>
                <a:latin typeface="Times New Roman" panose="02020603050405020304" pitchFamily="18" charset="0"/>
                <a:cs typeface="Times New Roman" panose="02020603050405020304" pitchFamily="18" charset="0"/>
              </a:rPr>
              <a:t>қазанда 2022 жылы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53001" y="3078025"/>
            <a:ext cx="4782563"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04222"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30785"/>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FFB7B462-3F06-FBDF-58D5-DFB017424934}"/>
              </a:ext>
            </a:extLst>
          </p:cNvPr>
          <p:cNvSpPr txBox="1"/>
          <p:nvPr/>
        </p:nvSpPr>
        <p:spPr>
          <a:xfrm>
            <a:off x="254361" y="819055"/>
            <a:ext cx="4589503" cy="2462213"/>
          </a:xfrm>
          <a:prstGeom prst="rect">
            <a:avLst/>
          </a:prstGeom>
          <a:noFill/>
        </p:spPr>
        <p:txBody>
          <a:bodyPr wrap="square">
            <a:spAutoFit/>
          </a:bodyPr>
          <a:lstStyle/>
          <a:p>
            <a:pPr marL="0" indent="0" algn="just">
              <a:buFont typeface="Arial" panose="020B0604020202020204" pitchFamily="34" charset="0"/>
              <a:buNone/>
            </a:pPr>
            <a:r>
              <a:rPr lang="ru-RU" sz="1400" dirty="0">
                <a:latin typeface="Times New Roman" panose="02020603050405020304" pitchFamily="18" charset="0"/>
                <a:cs typeface="Times New Roman" panose="02020603050405020304" pitchFamily="18" charset="0"/>
              </a:rPr>
              <a:t>-</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әсіресе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автотрассалардың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немесе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басқа</a:t>
            </a:r>
            <a:r>
              <a:rPr lang="ru-RU" sz="1400" dirty="0">
                <a:latin typeface="Times New Roman" panose="02020603050405020304" pitchFamily="18" charset="0"/>
                <a:cs typeface="Times New Roman" panose="02020603050405020304" pitchFamily="18" charset="0"/>
              </a:rPr>
              <a:t> да </a:t>
            </a:r>
            <a:r>
              <a:rPr lang="ru-RU" sz="1400" dirty="0" err="1">
                <a:latin typeface="Times New Roman" panose="02020603050405020304" pitchFamily="18" charset="0"/>
                <a:cs typeface="Times New Roman" panose="02020603050405020304" pitchFamily="18" charset="0"/>
              </a:rPr>
              <a:t>ластану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көздерінің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жанында</a:t>
            </a:r>
            <a:r>
              <a:rPr lang="ru-RU" sz="1400" dirty="0">
                <a:latin typeface="Times New Roman" panose="02020603050405020304" pitchFamily="18" charset="0"/>
                <a:cs typeface="Times New Roman" panose="02020603050405020304" pitchFamily="18" charset="0"/>
              </a:rPr>
              <a:t> болу </a:t>
            </a:r>
            <a:r>
              <a:rPr lang="ru-RU" sz="1400" dirty="0" err="1">
                <a:latin typeface="Times New Roman" panose="02020603050405020304" pitchFamily="18" charset="0"/>
                <a:cs typeface="Times New Roman" panose="02020603050405020304" pitchFamily="18" charset="0"/>
              </a:rPr>
              <a:t>уақытын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қысқарту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Балалар</a:t>
            </a:r>
            <a:r>
              <a:rPr lang="ru-RU" sz="1400" dirty="0">
                <a:latin typeface="Times New Roman" panose="02020603050405020304" pitchFamily="18" charset="0"/>
                <a:cs typeface="Times New Roman" panose="02020603050405020304" pitchFamily="18" charset="0"/>
              </a:rPr>
              <a:t> мен </a:t>
            </a:r>
            <a:r>
              <a:rPr lang="ru-RU" sz="1400" dirty="0" err="1">
                <a:latin typeface="Times New Roman" panose="02020603050405020304" pitchFamily="18" charset="0"/>
                <a:cs typeface="Times New Roman" panose="02020603050405020304" pitchFamily="18" charset="0"/>
              </a:rPr>
              <a:t>жүкті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әйелдер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ұзақ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серуендеуден</a:t>
            </a:r>
            <a:r>
              <a:rPr lang="ru-RU" sz="1400" dirty="0">
                <a:latin typeface="Times New Roman" panose="02020603050405020304" pitchFamily="18" charset="0"/>
                <a:cs typeface="Times New Roman" panose="02020603050405020304" pitchFamily="18" charset="0"/>
              </a:rPr>
              <a:t> бас </a:t>
            </a:r>
            <a:r>
              <a:rPr lang="ru-RU" sz="1400" dirty="0" err="1">
                <a:latin typeface="Times New Roman" panose="02020603050405020304" pitchFamily="18" charset="0"/>
                <a:cs typeface="Times New Roman" panose="02020603050405020304" pitchFamily="18" charset="0"/>
              </a:rPr>
              <a:t>тартуы</a:t>
            </a:r>
            <a:r>
              <a:rPr lang="ru-RU" sz="1400" dirty="0">
                <a:latin typeface="Times New Roman" panose="02020603050405020304" pitchFamily="18" charset="0"/>
                <a:cs typeface="Times New Roman" panose="02020603050405020304" pitchFamily="18" charset="0"/>
              </a:rPr>
              <a:t> керек;</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өкпенің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жүрек-қан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тамырлары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аллергиялық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аурулардың</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созылмалы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ауруларынан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зардап</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шегетін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адамдарда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болған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кезде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өзімен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бірге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дәрілік</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препараттар</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болуы</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қажет</a:t>
            </a:r>
            <a:r>
              <a:rPr lang="ru-RU" sz="1400" dirty="0">
                <a:latin typeface="Times New Roman" panose="02020603050405020304" pitchFamily="18" charset="0"/>
                <a:cs typeface="Times New Roman" panose="02020603050405020304" pitchFamily="18" charset="0"/>
              </a:rPr>
              <a:t>;</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ашық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ауада</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физикалық</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белсенділікті</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шектеңіз</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Жабық</a:t>
            </a:r>
            <a:r>
              <a:rPr lang="ru-RU" sz="1400" dirty="0">
                <a:latin typeface="Times New Roman" panose="02020603050405020304" pitchFamily="18" charset="0"/>
                <a:cs typeface="Times New Roman" panose="02020603050405020304" pitchFamily="18" charset="0"/>
              </a:rPr>
              <a:t> спорт </a:t>
            </a:r>
            <a:r>
              <a:rPr lang="ru-RU" sz="1400" dirty="0" err="1">
                <a:latin typeface="Times New Roman" panose="02020603050405020304" pitchFamily="18" charset="0"/>
                <a:cs typeface="Times New Roman" panose="02020603050405020304" pitchFamily="18" charset="0"/>
              </a:rPr>
              <a:t>кешендерінде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дене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шынықтыру</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және</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спортпен</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айналысу</a:t>
            </a:r>
            <a:r>
              <a:rPr lang="ru-RU" sz="1400" dirty="0">
                <a:latin typeface="Times New Roman" panose="02020603050405020304" pitchFamily="18" charset="0"/>
                <a:cs typeface="Times New Roman" panose="02020603050405020304" pitchFamily="18" charset="0"/>
              </a:rPr>
              <a:t>.</a:t>
            </a:r>
            <a:endParaRPr lang="ru-RU" sz="1400"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16736</TotalTime>
  <Words>629</Words>
  <Application>Microsoft Office PowerPoint</Application>
  <PresentationFormat>Лист A4 (210x297 мм)</PresentationFormat>
  <Paragraphs>95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2460</cp:revision>
  <cp:lastPrinted>2021-07-01T03:56:27Z</cp:lastPrinted>
  <dcterms:created xsi:type="dcterms:W3CDTF">2018-03-27T06:03:00Z</dcterms:created>
  <dcterms:modified xsi:type="dcterms:W3CDTF">2022-10-15T08:29:37Z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