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A32C87-438D-4ADC-BE59-B18A1ED6B5BA}" v="1" dt="2022-10-15T08:33:23.3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DA32C87-438D-4ADC-BE59-B18A1ED6B5BA}"/>
    <pc:docChg chg="undo custSel modSld">
      <pc:chgData name="Moldir Kabdualieva" userId="df42278df007c026" providerId="LiveId" clId="{4DA32C87-438D-4ADC-BE59-B18A1ED6B5BA}" dt="2022-10-15T08:34:14.892" v="11" actId="14100"/>
      <pc:docMkLst>
        <pc:docMk/>
      </pc:docMkLst>
      <pc:sldChg chg="modSp mod">
        <pc:chgData name="Moldir Kabdualieva" userId="df42278df007c026" providerId="LiveId" clId="{4DA32C87-438D-4ADC-BE59-B18A1ED6B5BA}" dt="2022-10-15T08:33:29.838" v="6" actId="20577"/>
        <pc:sldMkLst>
          <pc:docMk/>
          <pc:sldMk cId="0" sldId="261"/>
        </pc:sldMkLst>
        <pc:spChg chg="mod">
          <ac:chgData name="Moldir Kabdualieva" userId="df42278df007c026" providerId="LiveId" clId="{4DA32C87-438D-4ADC-BE59-B18A1ED6B5BA}" dt="2022-10-15T08:33:29.838" v="6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 Kabdualieva" userId="df42278df007c026" providerId="LiveId" clId="{4DA32C87-438D-4ADC-BE59-B18A1ED6B5BA}" dt="2022-10-15T08:33:23.315" v="2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4DA32C87-438D-4ADC-BE59-B18A1ED6B5BA}" dt="2022-10-15T08:34:14.892" v="11" actId="14100"/>
        <pc:sldMkLst>
          <pc:docMk/>
          <pc:sldMk cId="334028445" sldId="265"/>
        </pc:sldMkLst>
        <pc:spChg chg="add mod">
          <ac:chgData name="Moldir Kabdualieva" userId="df42278df007c026" providerId="LiveId" clId="{4DA32C87-438D-4ADC-BE59-B18A1ED6B5BA}" dt="2022-10-15T08:34:14.892" v="11" actId="14100"/>
          <ac:spMkLst>
            <pc:docMk/>
            <pc:sldMk cId="334028445" sldId="265"/>
            <ac:spMk id="3" creationId="{F37A94D3-31E4-C15B-2278-9120CF746E35}"/>
          </ac:spMkLst>
        </pc:spChg>
        <pc:spChg chg="del">
          <ac:chgData name="Moldir Kabdualieva" userId="df42278df007c026" providerId="LiveId" clId="{4DA32C87-438D-4ADC-BE59-B18A1ED6B5BA}" dt="2022-10-15T08:33:45.287" v="7" actId="478"/>
          <ac:spMkLst>
            <pc:docMk/>
            <pc:sldMk cId="334028445" sldId="265"/>
            <ac:spMk id="32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588078809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№288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15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954604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15 октября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16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2-7 м/с. Температура воздуха ночью 1-3°, днем 18-20°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17 октября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Дождь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5-10 м/с. Температура воздуха  ночью 4-6°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16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97833" y="312708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7A94D3-31E4-C15B-2278-9120CF746E35}"/>
              </a:ext>
            </a:extLst>
          </p:cNvPr>
          <p:cNvSpPr txBox="1"/>
          <p:nvPr/>
        </p:nvSpPr>
        <p:spPr>
          <a:xfrm>
            <a:off x="172437" y="583940"/>
            <a:ext cx="445560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17328</TotalTime>
  <Words>670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2464</cp:revision>
  <cp:lastPrinted>2021-07-01T03:56:27Z</cp:lastPrinted>
  <dcterms:created xsi:type="dcterms:W3CDTF">2018-03-27T06:03:00Z</dcterms:created>
  <dcterms:modified xsi:type="dcterms:W3CDTF">2022-10-15T08:34:16Z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