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C803F5-AAB1-41D8-9443-A8DF878AC2B2}" v="1" dt="2022-10-15T07:52:54.0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AC803F5-AAB1-41D8-9443-A8DF878AC2B2}"/>
    <pc:docChg chg="undo custSel modSld">
      <pc:chgData name="Moldir Kabdualieva" userId="df42278df007c026" providerId="LiveId" clId="{AAC803F5-AAB1-41D8-9443-A8DF878AC2B2}" dt="2022-10-15T07:53:00.164" v="4" actId="20577"/>
      <pc:docMkLst>
        <pc:docMk/>
      </pc:docMkLst>
      <pc:sldChg chg="modSp mod">
        <pc:chgData name="Moldir Kabdualieva" userId="df42278df007c026" providerId="LiveId" clId="{AAC803F5-AAB1-41D8-9443-A8DF878AC2B2}" dt="2022-10-15T07:53:00.164" v="4" actId="20577"/>
        <pc:sldMkLst>
          <pc:docMk/>
          <pc:sldMk cId="0" sldId="261"/>
        </pc:sldMkLst>
        <pc:spChg chg="mod">
          <ac:chgData name="Moldir Kabdualieva" userId="df42278df007c026" providerId="LiveId" clId="{AAC803F5-AAB1-41D8-9443-A8DF878AC2B2}" dt="2022-10-15T07:53:00.164" v="4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AAC803F5-AAB1-41D8-9443-A8DF878AC2B2}" dt="2022-10-15T07:52:54.071" v="2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16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15 октября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16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ночью дождь. Ветер северо-западный 3-8 м/с. Температура воздуха ночью 3-5, днем 9-11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17 октября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16 октя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17 октября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осадков, туман. Ветер северо-западный 0-5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0-2 тепла.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714752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130884"/>
              </p:ext>
            </p:extLst>
          </p:nvPr>
        </p:nvGraphicFramePr>
        <p:xfrm>
          <a:off x="5024438" y="4214818"/>
          <a:ext cx="470126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2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329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8953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1365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4967197" y="2160664"/>
            <a:ext cx="4786346" cy="120032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16 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Днем 16,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17 октября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</a:t>
            </a:r>
            <a:r>
              <a:rPr lang="ru-RU" altLang="en-US" sz="12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накоплению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  <a:endParaRPr lang="ru-RU" altLang="en-U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357562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0451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81534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440280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13739</TotalTime>
  <Words>661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2474</cp:revision>
  <cp:lastPrinted>2021-02-03T11:37:00Z</cp:lastPrinted>
  <dcterms:created xsi:type="dcterms:W3CDTF">2018-03-27T06:03:00Z</dcterms:created>
  <dcterms:modified xsi:type="dcterms:W3CDTF">2022-10-15T07:53:02Z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