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FC41E-0B8A-456C-9CEC-598D2C1521ED}" v="1" dt="2022-10-15T08:45:10.7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DBFC41E-0B8A-456C-9CEC-598D2C1521ED}"/>
    <pc:docChg chg="undo custSel modSld">
      <pc:chgData name="Moldir Kabdualieva" userId="df42278df007c026" providerId="LiveId" clId="{1DBFC41E-0B8A-456C-9CEC-598D2C1521ED}" dt="2022-10-15T08:46:29.617" v="11" actId="20577"/>
      <pc:docMkLst>
        <pc:docMk/>
      </pc:docMkLst>
      <pc:sldChg chg="modSp mod">
        <pc:chgData name="Moldir Kabdualieva" userId="df42278df007c026" providerId="LiveId" clId="{1DBFC41E-0B8A-456C-9CEC-598D2C1521ED}" dt="2022-10-15T08:46:29.617" v="11" actId="20577"/>
        <pc:sldMkLst>
          <pc:docMk/>
          <pc:sldMk cId="0" sldId="261"/>
        </pc:sldMkLst>
        <pc:spChg chg="mod">
          <ac:chgData name="Moldir Kabdualieva" userId="df42278df007c026" providerId="LiveId" clId="{1DBFC41E-0B8A-456C-9CEC-598D2C1521ED}" dt="2022-10-15T08:46:29.617" v="11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1DBFC41E-0B8A-456C-9CEC-598D2C1521ED}" dt="2022-10-15T08:45:10.701" v="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DBFC41E-0B8A-456C-9CEC-598D2C1521ED}" dt="2022-10-15T08:45:34.844" v="7" actId="14100"/>
        <pc:sldMkLst>
          <pc:docMk/>
          <pc:sldMk cId="334028445" sldId="265"/>
        </pc:sldMkLst>
        <pc:spChg chg="del">
          <ac:chgData name="Moldir Kabdualieva" userId="df42278df007c026" providerId="LiveId" clId="{1DBFC41E-0B8A-456C-9CEC-598D2C1521ED}" dt="2022-10-15T08:45:16.983" v="3" actId="478"/>
          <ac:spMkLst>
            <pc:docMk/>
            <pc:sldMk cId="334028445" sldId="265"/>
            <ac:spMk id="2" creationId="{00000000-0000-0000-0000-000000000000}"/>
          </ac:spMkLst>
        </pc:spChg>
        <pc:spChg chg="add mod">
          <ac:chgData name="Moldir Kabdualieva" userId="df42278df007c026" providerId="LiveId" clId="{1DBFC41E-0B8A-456C-9CEC-598D2C1521ED}" dt="2022-10-15T08:45:34.844" v="7" actId="14100"/>
          <ac:spMkLst>
            <pc:docMk/>
            <pc:sldMk cId="334028445" sldId="265"/>
            <ac:spMk id="5" creationId="{DC110F5F-205E-B04F-F80D-41BDC16E808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8649237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277020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октября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2-7 м/с. Температура воздуха ночью 0-2°, днем 19-21° тепла.</a:t>
            </a: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16 октября по 09 ч. 17 октября 2022 г</a:t>
            </a:r>
          </a:p>
          <a:p>
            <a:pPr lvl="0" indent="177800" algn="just">
              <a:defRPr/>
            </a:pP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 ночью 3-5° тепла.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16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6394" y="4555479"/>
            <a:ext cx="4298660" cy="1679669"/>
            <a:chOff x="523874" y="4056097"/>
            <a:chExt cx="4298660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62358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10F5F-205E-B04F-F80D-41BDC16E8086}"/>
              </a:ext>
            </a:extLst>
          </p:cNvPr>
          <p:cNvSpPr txBox="1"/>
          <p:nvPr/>
        </p:nvSpPr>
        <p:spPr>
          <a:xfrm>
            <a:off x="248947" y="649592"/>
            <a:ext cx="439126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18756</TotalTime>
  <Words>712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2565</cp:revision>
  <cp:lastPrinted>2021-10-18T15:52:53Z</cp:lastPrinted>
  <dcterms:created xsi:type="dcterms:W3CDTF">2018-03-27T06:03:00Z</dcterms:created>
  <dcterms:modified xsi:type="dcterms:W3CDTF">2022-10-15T08:46:37Z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