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74D2B0-7F01-4F36-98B7-CD509B8C9C11}" v="1" dt="2022-10-15T08:51:06.146"/>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4A74D2B0-7F01-4F36-98B7-CD509B8C9C11}"/>
    <pc:docChg chg="custSel modSld">
      <pc:chgData name="Moldir Kabdualieva" userId="df42278df007c026" providerId="LiveId" clId="{4A74D2B0-7F01-4F36-98B7-CD509B8C9C11}" dt="2022-10-15T08:51:44.193" v="71" actId="20577"/>
      <pc:docMkLst>
        <pc:docMk/>
      </pc:docMkLst>
      <pc:sldChg chg="delSp modSp mod delAnim">
        <pc:chgData name="Moldir Kabdualieva" userId="df42278df007c026" providerId="LiveId" clId="{4A74D2B0-7F01-4F36-98B7-CD509B8C9C11}" dt="2022-10-15T08:50:45.927" v="66" actId="20577"/>
        <pc:sldMkLst>
          <pc:docMk/>
          <pc:sldMk cId="0" sldId="261"/>
        </pc:sldMkLst>
        <pc:spChg chg="mod">
          <ac:chgData name="Moldir Kabdualieva" userId="df42278df007c026" providerId="LiveId" clId="{4A74D2B0-7F01-4F36-98B7-CD509B8C9C11}" dt="2022-10-15T08:50:45.927" v="66" actId="20577"/>
          <ac:spMkLst>
            <pc:docMk/>
            <pc:sldMk cId="0" sldId="261"/>
            <ac:spMk id="14" creationId="{00000000-0000-0000-0000-000000000000}"/>
          </ac:spMkLst>
        </pc:spChg>
        <pc:spChg chg="del">
          <ac:chgData name="Moldir Kabdualieva" userId="df42278df007c026" providerId="LiveId" clId="{4A74D2B0-7F01-4F36-98B7-CD509B8C9C11}" dt="2022-10-15T08:50:17.838" v="42" actId="478"/>
          <ac:spMkLst>
            <pc:docMk/>
            <pc:sldMk cId="0" sldId="261"/>
            <ac:spMk id="20" creationId="{00000000-0000-0000-0000-000000000000}"/>
          </ac:spMkLst>
        </pc:spChg>
        <pc:spChg chg="del">
          <ac:chgData name="Moldir Kabdualieva" userId="df42278df007c026" providerId="LiveId" clId="{4A74D2B0-7F01-4F36-98B7-CD509B8C9C11}" dt="2022-10-15T08:50:16.854" v="41" actId="478"/>
          <ac:spMkLst>
            <pc:docMk/>
            <pc:sldMk cId="0" sldId="261"/>
            <ac:spMk id="21" creationId="{00000000-0000-0000-0000-000000000000}"/>
          </ac:spMkLst>
        </pc:spChg>
        <pc:spChg chg="mod">
          <ac:chgData name="Moldir Kabdualieva" userId="df42278df007c026" providerId="LiveId" clId="{4A74D2B0-7F01-4F36-98B7-CD509B8C9C11}" dt="2022-10-15T08:50:26.546" v="44" actId="1076"/>
          <ac:spMkLst>
            <pc:docMk/>
            <pc:sldMk cId="0" sldId="261"/>
            <ac:spMk id="22" creationId="{00000000-0000-0000-0000-000000000000}"/>
          </ac:spMkLst>
        </pc:spChg>
        <pc:spChg chg="mod">
          <ac:chgData name="Moldir Kabdualieva" userId="df42278df007c026" providerId="LiveId" clId="{4A74D2B0-7F01-4F36-98B7-CD509B8C9C11}" dt="2022-10-15T08:50:31.347" v="45" actId="1076"/>
          <ac:spMkLst>
            <pc:docMk/>
            <pc:sldMk cId="0" sldId="261"/>
            <ac:spMk id="23" creationId="{00000000-0000-0000-0000-000000000000}"/>
          </ac:spMkLst>
        </pc:spChg>
        <pc:graphicFrameChg chg="modGraphic">
          <ac:chgData name="Moldir Kabdualieva" userId="df42278df007c026" providerId="LiveId" clId="{4A74D2B0-7F01-4F36-98B7-CD509B8C9C11}" dt="2022-10-15T08:49:41.941" v="39" actId="20577"/>
          <ac:graphicFrameMkLst>
            <pc:docMk/>
            <pc:sldMk cId="0" sldId="261"/>
            <ac:graphicFrameMk id="15" creationId="{94CC0974-E1E4-47F3-9A8B-49A879A3B96B}"/>
          </ac:graphicFrameMkLst>
        </pc:graphicFrameChg>
        <pc:picChg chg="del">
          <ac:chgData name="Moldir Kabdualieva" userId="df42278df007c026" providerId="LiveId" clId="{4A74D2B0-7F01-4F36-98B7-CD509B8C9C11}" dt="2022-10-15T08:49:17.010" v="1" actId="478"/>
          <ac:picMkLst>
            <pc:docMk/>
            <pc:sldMk cId="0" sldId="261"/>
            <ac:picMk id="25" creationId="{00000000-0000-0000-0000-000000000000}"/>
          </ac:picMkLst>
        </pc:picChg>
      </pc:sldChg>
      <pc:sldChg chg="addSp delSp modSp mod">
        <pc:chgData name="Moldir Kabdualieva" userId="df42278df007c026" providerId="LiveId" clId="{4A74D2B0-7F01-4F36-98B7-CD509B8C9C11}" dt="2022-10-15T08:51:44.193" v="71" actId="20577"/>
        <pc:sldMkLst>
          <pc:docMk/>
          <pc:sldMk cId="334028445" sldId="265"/>
        </pc:sldMkLst>
        <pc:spChg chg="add mod">
          <ac:chgData name="Moldir Kabdualieva" userId="df42278df007c026" providerId="LiveId" clId="{4A74D2B0-7F01-4F36-98B7-CD509B8C9C11}" dt="2022-10-15T08:51:27.675" v="69" actId="1076"/>
          <ac:spMkLst>
            <pc:docMk/>
            <pc:sldMk cId="334028445" sldId="265"/>
            <ac:spMk id="3" creationId="{D872B4A7-5C72-7F03-38C8-939802F5663F}"/>
          </ac:spMkLst>
        </pc:spChg>
        <pc:spChg chg="mod">
          <ac:chgData name="Moldir Kabdualieva" userId="df42278df007c026" providerId="LiveId" clId="{4A74D2B0-7F01-4F36-98B7-CD509B8C9C11}" dt="2022-10-15T08:51:44.193" v="71" actId="20577"/>
          <ac:spMkLst>
            <pc:docMk/>
            <pc:sldMk cId="334028445" sldId="265"/>
            <ac:spMk id="19" creationId="{00000000-0000-0000-0000-000000000000}"/>
          </ac:spMkLst>
        </pc:spChg>
        <pc:spChg chg="del">
          <ac:chgData name="Moldir Kabdualieva" userId="df42278df007c026" providerId="LiveId" clId="{4A74D2B0-7F01-4F36-98B7-CD509B8C9C11}" dt="2022-10-15T08:51:06.146" v="67"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№288</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64519" y="3612783"/>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15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918799641"/>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48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66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1991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0,4</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2308324"/>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16 </a:t>
            </a:r>
            <a:r>
              <a:rPr lang="kk-KZ" altLang="ru-RU" sz="1200" b="1" dirty="0">
                <a:latin typeface="Times New Roman" panose="02020603050405020304" pitchFamily="18" charset="0"/>
                <a:cs typeface="Times New Roman" panose="02020603050405020304" pitchFamily="18" charset="0"/>
              </a:rPr>
              <a:t>қазанға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15 қазаннан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16</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indent="182563" algn="just"/>
            <a:r>
              <a:rPr lang="kk-KZ" sz="1200" dirty="0">
                <a:latin typeface="Times New Roman" pitchFamily="18" charset="0"/>
                <a:cs typeface="Times New Roman" pitchFamily="18" charset="0"/>
              </a:rPr>
              <a:t> Көшпелі бұлтты,</a:t>
            </a:r>
            <a:r>
              <a:rPr lang="en-US" sz="1200" dirty="0">
                <a:latin typeface="Times New Roman" pitchFamily="18" charset="0"/>
                <a:cs typeface="Times New Roman" pitchFamily="18" charset="0"/>
              </a:rPr>
              <a:t> </a:t>
            </a:r>
            <a:r>
              <a:rPr lang="kk-KZ" sz="1200" dirty="0">
                <a:latin typeface="Times New Roman" pitchFamily="18" charset="0"/>
                <a:cs typeface="Times New Roman" pitchFamily="18" charset="0"/>
              </a:rPr>
              <a:t>жауын-шашынсыз болады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Оңтүстік-батыстан жел соғады, күші 8-13 м/с. Ауа температурасы түнде 8-10, күндіз 25-27 градус жылы болады.</a:t>
            </a:r>
            <a:endParaRPr lang="ru-RU" sz="1200" dirty="0">
              <a:latin typeface="Times New Roman" pitchFamily="18" charset="0"/>
              <a:cs typeface="Times New Roman" pitchFamily="18" charset="0"/>
            </a:endParaRPr>
          </a:p>
          <a:p>
            <a:pPr indent="182563" algn="ctr"/>
            <a:r>
              <a:rPr lang="kk-KZ" altLang="ru-RU" sz="1200" b="1" dirty="0">
                <a:latin typeface="Times New Roman" pitchFamily="18" charset="0"/>
                <a:cs typeface="Times New Roman" pitchFamily="18" charset="0"/>
              </a:rPr>
              <a:t>17 қазанға </a:t>
            </a:r>
          </a:p>
          <a:p>
            <a:pPr indent="182563" algn="ctr"/>
            <a:r>
              <a:rPr lang="kk-KZ" altLang="ru-RU" sz="1200" b="1" dirty="0">
                <a:latin typeface="Times New Roman" pitchFamily="18" charset="0"/>
                <a:cs typeface="Times New Roman" pitchFamily="18" charset="0"/>
              </a:rPr>
              <a:t>2022 ж. 21 сағ. 16 қазаннан 09 сағ. 17 қазанға</a:t>
            </a:r>
          </a:p>
          <a:p>
            <a:pPr lvl="0" indent="182563" algn="ctr"/>
            <a:r>
              <a:rPr lang="kk-KZ" altLang="ru-RU" sz="1200" b="1" dirty="0">
                <a:latin typeface="Times New Roman" pitchFamily="18" charset="0"/>
                <a:cs typeface="Times New Roman" pitchFamily="18" charset="0"/>
              </a:rPr>
              <a:t>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жауын-шашынсыз болады</a:t>
            </a:r>
            <a:r>
              <a:rPr lang="ru-RU" sz="1200" dirty="0">
                <a:latin typeface="Times New Roman" pitchFamily="18" charset="0"/>
                <a:cs typeface="Times New Roman" pitchFamily="18" charset="0"/>
              </a:rPr>
              <a:t>.</a:t>
            </a:r>
            <a:r>
              <a:rPr lang="kk-KZ" sz="1200" dirty="0">
                <a:latin typeface="Times New Roman" pitchFamily="18" charset="0"/>
                <a:cs typeface="Times New Roman" pitchFamily="18" charset="0"/>
              </a:rPr>
              <a:t> Оңтүстік-батыстан жел соғады, күші 8-13 м/с. Ауа </a:t>
            </a:r>
            <a:r>
              <a:rPr lang="kk-KZ" sz="1200">
                <a:latin typeface="Times New Roman" pitchFamily="18" charset="0"/>
                <a:cs typeface="Times New Roman" pitchFamily="18" charset="0"/>
              </a:rPr>
              <a:t>температурасы 8-10 градус </a:t>
            </a:r>
            <a:r>
              <a:rPr lang="kk-KZ" sz="1200" dirty="0">
                <a:latin typeface="Times New Roman" pitchFamily="18" charset="0"/>
                <a:cs typeface="Times New Roman" pitchFamily="18" charset="0"/>
              </a:rPr>
              <a:t>жылы болады.</a:t>
            </a:r>
            <a:endParaRPr lang="ru-RU" sz="1200" dirty="0">
              <a:latin typeface="Times New Roman" pitchFamily="18" charset="0"/>
              <a:cs typeface="Times New Roman" pitchFamily="18" charset="0"/>
            </a:endParaRPr>
          </a:p>
        </p:txBody>
      </p:sp>
      <p:sp>
        <p:nvSpPr>
          <p:cNvPr id="22" name="TextBox 13"/>
          <p:cNvSpPr txBox="1"/>
          <p:nvPr/>
        </p:nvSpPr>
        <p:spPr>
          <a:xfrm>
            <a:off x="5013604" y="2361100"/>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16 </a:t>
            </a:r>
            <a:r>
              <a:rPr lang="ru-RU" sz="1200" dirty="0" err="1">
                <a:solidFill>
                  <a:schemeClr val="tx1"/>
                </a:solidFill>
                <a:latin typeface="Times New Roman" panose="02020603050405020304" pitchFamily="18" charset="0"/>
                <a:cs typeface="Times New Roman" panose="02020603050405020304" pitchFamily="18" charset="0"/>
              </a:rPr>
              <a:t>қазанда</a:t>
            </a:r>
            <a:r>
              <a:rPr lang="ru-RU" sz="1200" dirty="0">
                <a:solidFill>
                  <a:schemeClr val="tx1"/>
                </a:solidFill>
                <a:latin typeface="Times New Roman" panose="02020603050405020304" pitchFamily="18" charset="0"/>
                <a:cs typeface="Times New Roman" panose="02020603050405020304" pitchFamily="18" charset="0"/>
              </a:rPr>
              <a:t>, 17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5050210" y="3240460"/>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D872B4A7-5C72-7F03-38C8-939802F5663F}"/>
              </a:ext>
            </a:extLst>
          </p:cNvPr>
          <p:cNvSpPr txBox="1"/>
          <p:nvPr/>
        </p:nvSpPr>
        <p:spPr>
          <a:xfrm>
            <a:off x="232211" y="819432"/>
            <a:ext cx="4953000" cy="369332"/>
          </a:xfrm>
          <a:prstGeom prst="rect">
            <a:avLst/>
          </a:prstGeom>
          <a:noFill/>
        </p:spPr>
        <p:txBody>
          <a:bodyPr wrap="square">
            <a:spAutoFit/>
          </a:bodyPr>
          <a:lstStyle/>
          <a:p>
            <a:r>
              <a:rPr lang="kk-KZ" sz="1800" dirty="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13207</TotalTime>
  <Words>619</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2508</cp:revision>
  <cp:lastPrinted>2021-07-01T03:56:27Z</cp:lastPrinted>
  <dcterms:created xsi:type="dcterms:W3CDTF">2018-03-27T06:03:00Z</dcterms:created>
  <dcterms:modified xsi:type="dcterms:W3CDTF">2022-10-15T08:51:49Z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