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D391057-9823-4693-B433-4631F15EBFDA}" v="1" dt="2022-10-15T08:37:17.32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91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0D391057-9823-4693-B433-4631F15EBFDA}"/>
    <pc:docChg chg="modSld">
      <pc:chgData name="Moldir Kabdualieva" userId="df42278df007c026" providerId="LiveId" clId="{0D391057-9823-4693-B433-4631F15EBFDA}" dt="2022-10-15T08:37:29.701" v="19" actId="20577"/>
      <pc:docMkLst>
        <pc:docMk/>
      </pc:docMkLst>
      <pc:sldChg chg="modSp mod">
        <pc:chgData name="Moldir Kabdualieva" userId="df42278df007c026" providerId="LiveId" clId="{0D391057-9823-4693-B433-4631F15EBFDA}" dt="2022-10-15T08:37:17.329" v="1"/>
        <pc:sldMkLst>
          <pc:docMk/>
          <pc:sldMk cId="0" sldId="261"/>
        </pc:sldMkLst>
        <pc:graphicFrameChg chg="mod modGraphic">
          <ac:chgData name="Moldir Kabdualieva" userId="df42278df007c026" providerId="LiveId" clId="{0D391057-9823-4693-B433-4631F15EBFDA}" dt="2022-10-15T08:37:17.329" v="1"/>
          <ac:graphicFrameMkLst>
            <pc:docMk/>
            <pc:sldMk cId="0" sldId="261"/>
            <ac:graphicFrameMk id="21" creationId="{94CC0974-E1E4-47F3-9A8B-49A879A3B96B}"/>
          </ac:graphicFrameMkLst>
        </pc:graphicFrameChg>
      </pc:sldChg>
      <pc:sldChg chg="modSp mod">
        <pc:chgData name="Moldir Kabdualieva" userId="df42278df007c026" providerId="LiveId" clId="{0D391057-9823-4693-B433-4631F15EBFDA}" dt="2022-10-15T08:37:29.701" v="19" actId="20577"/>
        <pc:sldMkLst>
          <pc:docMk/>
          <pc:sldMk cId="334028445" sldId="265"/>
        </pc:sldMkLst>
        <pc:spChg chg="mod">
          <ac:chgData name="Moldir Kabdualieva" userId="df42278df007c026" providerId="LiveId" clId="{0D391057-9823-4693-B433-4631F15EBFDA}" dt="2022-10-15T08:37:29.701" v="19" actId="20577"/>
          <ac:spMkLst>
            <pc:docMk/>
            <pc:sldMk cId="334028445" sldId="265"/>
            <ac:spMk id="18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2547566110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endParaRPr lang="ru-RU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627292840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№288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Тараз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ru-RU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0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 октября 2022 года</a:t>
                      </a:r>
                      <a:endParaRPr lang="zh-CN" altLang="x-none" sz="1200" b="1" i="0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45062" y="3717032"/>
            <a:ext cx="4811388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15 октября</a:t>
            </a:r>
            <a:r>
              <a:rPr lang="kk-KZ" altLang="ru-RU" sz="1200" b="1" dirty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sp>
        <p:nvSpPr>
          <p:cNvPr id="16" name="TextBox 13"/>
          <p:cNvSpPr txBox="1"/>
          <p:nvPr/>
        </p:nvSpPr>
        <p:spPr>
          <a:xfrm>
            <a:off x="5010670" y="2873566"/>
            <a:ext cx="4680169" cy="830997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16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октября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kk-KZ" altLang="en-US" sz="12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16</a:t>
            </a:r>
            <a:r>
              <a:rPr lang="ru-RU" altLang="en-US" sz="120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октября в целом по городу ожидается пониженный уровень  загрязнения воздуха.</a:t>
            </a:r>
          </a:p>
        </p:txBody>
      </p:sp>
      <p:sp>
        <p:nvSpPr>
          <p:cNvPr id="20" name="Прямоугольник 19"/>
          <p:cNvSpPr/>
          <p:nvPr/>
        </p:nvSpPr>
        <p:spPr>
          <a:xfrm>
            <a:off x="4917873" y="115888"/>
            <a:ext cx="4795512" cy="2242152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16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</a:t>
            </a:r>
            <a:endParaRPr lang="ru-RU" alt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15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октября по 21 ч. 16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r>
              <a:rPr lang="ru-RU" sz="1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kk-KZ" sz="1200" dirty="0">
                <a:latin typeface="Times New Roman" pitchFamily="18" charset="0"/>
                <a:cs typeface="Times New Roman" pitchFamily="18" charset="0"/>
              </a:rPr>
              <a:t>            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Без осадков. Ветер юго-западный с </a:t>
            </a:r>
            <a:r>
              <a:rPr lang="ru-RU" sz="1200">
                <a:latin typeface="Times New Roman" pitchFamily="18" charset="0"/>
                <a:cs typeface="Times New Roman" pitchFamily="18" charset="0"/>
              </a:rPr>
              <a:t>переходом на северо-западный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9-14 м/с. Температура воздуха ночью 7-9, днем 21-23 тепла.</a:t>
            </a:r>
          </a:p>
          <a:p>
            <a:endParaRPr lang="ru-RU" sz="1200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17 октября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16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09 ч. 17 октября 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         Без осадков. Ветер </a:t>
            </a:r>
            <a:r>
              <a:rPr lang="ru-RU" sz="1200" dirty="0">
                <a:latin typeface="Times New Roman"/>
                <a:cs typeface="Times New Roman"/>
              </a:rPr>
              <a:t>северо-западный</a:t>
            </a:r>
            <a:r>
              <a:rPr lang="ru-RU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9-14 м/с. Температура воздуха ночью 6-8 тепла.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kk-KZ" sz="1400" dirty="0">
                <a:latin typeface="Times New Roman"/>
                <a:ea typeface="Calibri"/>
                <a:cs typeface="Times New Roman"/>
              </a:rPr>
              <a:t> </a:t>
            </a:r>
            <a:endParaRPr lang="ru-RU" sz="1200" dirty="0">
              <a:effectLst/>
              <a:latin typeface="Calibri"/>
              <a:ea typeface="Calibri"/>
              <a:cs typeface="Times New Roman"/>
            </a:endParaRPr>
          </a:p>
        </p:txBody>
      </p:sp>
      <p:graphicFrame>
        <p:nvGraphicFramePr>
          <p:cNvPr id="21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3706833"/>
              </p:ext>
            </p:extLst>
          </p:nvPr>
        </p:nvGraphicFramePr>
        <p:xfrm>
          <a:off x="5019674" y="4164572"/>
          <a:ext cx="4691064" cy="22755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68684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530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1404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9" y="4587619"/>
            <a:ext cx="4824411" cy="153888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5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Чимкентская, 22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Рысбек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15, угол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Ниеткалиева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угол ул. Абая и Толе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би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Байзак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162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</a:t>
            </a:r>
            <a:r>
              <a:rPr lang="kk-KZ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– 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Сатпаева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и проспект Джамбула 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22892" y="82088"/>
            <a:ext cx="4854521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9700" y="4422374"/>
            <a:ext cx="4291013" cy="1783575"/>
            <a:chOff x="511137" y="3942134"/>
            <a:chExt cx="4291013" cy="1956211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0051" y="4190135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11137" y="3942134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5221528" y="6059377"/>
            <a:ext cx="4320480" cy="276999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1050" b="1" i="1" dirty="0">
                <a:solidFill>
                  <a:srgbClr val="000000"/>
                </a:solidFill>
              </a:rPr>
              <a:t>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altLang="ru-RU" sz="12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155114419"/>
              </p:ext>
            </p:extLst>
          </p:nvPr>
        </p:nvGraphicFramePr>
        <p:xfrm>
          <a:off x="5021472" y="544051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 ≤ Р &lt; 0,28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 ≤ Р &lt; 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9699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4170" y="2189130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1326547970"/>
              </p:ext>
            </p:extLst>
          </p:nvPr>
        </p:nvGraphicFramePr>
        <p:xfrm>
          <a:off x="5017189" y="244016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1397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Качество воздуха не представляет опасности здоровью населения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14052</TotalTime>
  <Words>622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2678</cp:revision>
  <cp:lastPrinted>2022-10-13T04:46:39Z</cp:lastPrinted>
  <dcterms:created xsi:type="dcterms:W3CDTF">2018-03-27T06:03:00Z</dcterms:created>
  <dcterms:modified xsi:type="dcterms:W3CDTF">2022-10-15T08:37:33Z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