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2B185A7-2305-452D-A427-958E00F296E5}"/>
    <pc:docChg chg="modSld">
      <pc:chgData name="Moldir Kabdualieva" userId="df42278df007c026" providerId="LiveId" clId="{32B185A7-2305-452D-A427-958E00F296E5}" dt="2022-10-15T08:21:16.781" v="60"/>
      <pc:docMkLst>
        <pc:docMk/>
      </pc:docMkLst>
      <pc:sldChg chg="modSp mod">
        <pc:chgData name="Moldir Kabdualieva" userId="df42278df007c026" providerId="LiveId" clId="{32B185A7-2305-452D-A427-958E00F296E5}" dt="2022-10-15T08:19:00.450" v="59" actId="20577"/>
        <pc:sldMkLst>
          <pc:docMk/>
          <pc:sldMk cId="0" sldId="261"/>
        </pc:sldMkLst>
        <pc:spChg chg="mod">
          <ac:chgData name="Moldir Kabdualieva" userId="df42278df007c026" providerId="LiveId" clId="{32B185A7-2305-452D-A427-958E00F296E5}" dt="2022-10-15T08:19:00.450" v="59" actId="20577"/>
          <ac:spMkLst>
            <pc:docMk/>
            <pc:sldMk cId="0" sldId="261"/>
            <ac:spMk id="14" creationId="{00000000-0000-0000-0000-000000000000}"/>
          </ac:spMkLst>
        </pc:spChg>
        <pc:graphicFrameChg chg="modGraphic">
          <ac:chgData name="Moldir Kabdualieva" userId="df42278df007c026" providerId="LiveId" clId="{32B185A7-2305-452D-A427-958E00F296E5}" dt="2022-10-15T08:18:53.375" v="55" actId="20577"/>
          <ac:graphicFrameMkLst>
            <pc:docMk/>
            <pc:sldMk cId="0" sldId="261"/>
            <ac:graphicFrameMk id="19" creationId="{00000000-0000-0000-0000-000000000000}"/>
          </ac:graphicFrameMkLst>
        </pc:graphicFrameChg>
        <pc:graphicFrameChg chg="modGraphic">
          <ac:chgData name="Moldir Kabdualieva" userId="df42278df007c026" providerId="LiveId" clId="{32B185A7-2305-452D-A427-958E00F296E5}" dt="2022-10-15T08:17:47.322" v="34" actId="20577"/>
          <ac:graphicFrameMkLst>
            <pc:docMk/>
            <pc:sldMk cId="0" sldId="261"/>
            <ac:graphicFrameMk id="23" creationId="{94CC0974-E1E4-47F3-9A8B-49A879A3B96B}"/>
          </ac:graphicFrameMkLst>
        </pc:graphicFrameChg>
      </pc:sldChg>
      <pc:sldChg chg="modSp mod">
        <pc:chgData name="Moldir Kabdualieva" userId="df42278df007c026" providerId="LiveId" clId="{32B185A7-2305-452D-A427-958E00F296E5}" dt="2022-10-15T08:21:16.781" v="60"/>
        <pc:sldMkLst>
          <pc:docMk/>
          <pc:sldMk cId="334028445" sldId="265"/>
        </pc:sldMkLst>
        <pc:spChg chg="mod">
          <ac:chgData name="Moldir Kabdualieva" userId="df42278df007c026" providerId="LiveId" clId="{32B185A7-2305-452D-A427-958E00F296E5}" dt="2022-10-15T08:21:16.781" v="6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648960715"/>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288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15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қазан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1"/>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sz="1200" b="1" dirty="0">
                <a:latin typeface="Times New Roman" panose="02020603050405020304" pitchFamily="18" charset="0"/>
                <a:cs typeface="Times New Roman" panose="02020603050405020304" pitchFamily="18" charset="0"/>
              </a:rPr>
              <a:t>16 қазанға</a:t>
            </a:r>
          </a:p>
          <a:p>
            <a:pPr lvl="0" algn="ctr"/>
            <a:endParaRPr lang="kk-KZ" sz="1200" b="1" dirty="0">
              <a:latin typeface="Times New Roman" panose="02020603050405020304" pitchFamily="18" charset="0"/>
              <a:cs typeface="Times New Roman" panose="02020603050405020304" pitchFamily="18" charset="0"/>
            </a:endParaRPr>
          </a:p>
          <a:p>
            <a:pPr lvl="0" algn="ctr"/>
            <a:r>
              <a:rPr lang="kk-KZ" altLang="ru-RU" sz="1200" b="1" dirty="0">
                <a:latin typeface="Times New Roman" panose="02020603050405020304" pitchFamily="18" charset="0"/>
                <a:cs typeface="Times New Roman" panose="02020603050405020304" pitchFamily="18" charset="0"/>
              </a:rPr>
              <a:t>   15 қазан 2022 ж. сағ. 21-ден 16</a:t>
            </a:r>
            <a:r>
              <a:rPr lang="kk-KZ" sz="1200" b="1" dirty="0">
                <a:latin typeface="Times New Roman" panose="02020603050405020304" pitchFamily="18" charset="0"/>
                <a:cs typeface="Times New Roman" panose="02020603050405020304" pitchFamily="18" charset="0"/>
              </a:rPr>
              <a:t> қазанға </a:t>
            </a:r>
            <a:r>
              <a:rPr lang="kk-KZ" altLang="ru-RU" sz="1200" b="1" dirty="0">
                <a:latin typeface="Times New Roman" panose="02020603050405020304" pitchFamily="18" charset="0"/>
                <a:cs typeface="Times New Roman" panose="02020603050405020304" pitchFamily="18" charset="0"/>
              </a:rPr>
              <a:t>2022 ж. сағ. 21 дейін</a:t>
            </a:r>
          </a:p>
          <a:p>
            <a:pPr lvl="0"/>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аздаған жаңбыр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Солтүстік-батыстан</a:t>
            </a:r>
            <a:r>
              <a:rPr lang="ru-RU" sz="1200">
                <a:latin typeface="Times New Roman" panose="02020603050405020304" pitchFamily="18" charset="0"/>
                <a:cs typeface="Times New Roman" panose="02020603050405020304" pitchFamily="18" charset="0"/>
              </a:rPr>
              <a:t> </a:t>
            </a:r>
            <a:r>
              <a:rPr lang="kk-KZ" sz="1200">
                <a:latin typeface="Times New Roman" panose="02020603050405020304" pitchFamily="18" charset="0"/>
                <a:cs typeface="Times New Roman" panose="02020603050405020304" pitchFamily="18" charset="0"/>
              </a:rPr>
              <a:t>жел </a:t>
            </a:r>
            <a:r>
              <a:rPr lang="kk-KZ" sz="1200" dirty="0">
                <a:latin typeface="Times New Roman" panose="02020603050405020304" pitchFamily="18" charset="0"/>
                <a:cs typeface="Times New Roman" panose="02020603050405020304" pitchFamily="18" charset="0"/>
              </a:rPr>
              <a:t>соғады , күші 9-14 м/с.</a:t>
            </a:r>
            <a:r>
              <a:rPr lang="kk-KZ" sz="1200" dirty="0">
                <a:solidFill>
                  <a:prstClr val="black"/>
                </a:solidFill>
                <a:latin typeface="Times New Roman" panose="02020603050405020304" pitchFamily="18" charset="0"/>
                <a:cs typeface="Times New Roman" panose="02020603050405020304" pitchFamily="18" charset="0"/>
              </a:rPr>
              <a:t> Ауа температурасы түнде 1-3, күндіз 11-13 жылы.</a:t>
            </a:r>
          </a:p>
          <a:p>
            <a:pPr lvl="0"/>
            <a:endParaRPr lang="kk-KZ" sz="1200" dirty="0">
              <a:latin typeface="Times New Roman" panose="02020603050405020304" pitchFamily="18" charset="0"/>
              <a:cs typeface="Times New Roman" panose="02020603050405020304" pitchFamily="18" charset="0"/>
            </a:endParaRPr>
          </a:p>
          <a:p>
            <a:pPr lvl="0" algn="ctr"/>
            <a:r>
              <a:rPr lang="kk-KZ" sz="1200" b="1" dirty="0">
                <a:latin typeface="Times New Roman" panose="02020603050405020304" pitchFamily="18" charset="0"/>
                <a:cs typeface="Times New Roman" panose="02020603050405020304" pitchFamily="18" charset="0"/>
              </a:rPr>
              <a:t>2022 жылғы 17 қазанға</a:t>
            </a:r>
          </a:p>
          <a:p>
            <a:pPr lvl="0" algn="ctr"/>
            <a:r>
              <a:rPr lang="kk-KZ" sz="1200" b="1" dirty="0">
                <a:latin typeface="Times New Roman" panose="02020603050405020304" pitchFamily="18" charset="0"/>
                <a:cs typeface="Times New Roman" panose="02020603050405020304" pitchFamily="18" charset="0"/>
              </a:rPr>
              <a:t> 16 қазанға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17 </a:t>
            </a:r>
            <a:r>
              <a:rPr lang="ru-RU" sz="1200" b="1" dirty="0" err="1">
                <a:latin typeface="Times New Roman" panose="02020603050405020304" pitchFamily="18" charset="0"/>
                <a:cs typeface="Times New Roman" panose="02020603050405020304" pitchFamily="18" charset="0"/>
              </a:rPr>
              <a:t>қазанға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Солтүстік-батыстан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 </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0-2 градус </a:t>
            </a:r>
            <a:r>
              <a:rPr lang="ru-RU" sz="1200" dirty="0" err="1">
                <a:latin typeface="Times New Roman" panose="02020603050405020304" pitchFamily="18" charset="0"/>
                <a:cs typeface="Times New Roman" panose="02020603050405020304" pitchFamily="18" charset="0"/>
              </a:rPr>
              <a:t>жылы</a:t>
            </a:r>
            <a:r>
              <a:rPr lang="ru-RU" sz="1200" dirty="0">
                <a:latin typeface="Times New Roman" panose="02020603050405020304" pitchFamily="18" charset="0"/>
                <a:cs typeface="Times New Roman" panose="02020603050405020304"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33035268"/>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578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15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16, 2022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17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25922" y="4521817"/>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14778</TotalTime>
  <Words>592</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2529</cp:revision>
  <cp:lastPrinted>2021-07-01T07:38:07Z</cp:lastPrinted>
  <dcterms:created xsi:type="dcterms:W3CDTF">2018-03-27T06:03:00Z</dcterms:created>
  <dcterms:modified xsi:type="dcterms:W3CDTF">2022-10-15T08:21:18Z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