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DFD716-9F1C-4494-B415-97DA271598CC}" v="1" dt="2022-10-15T08:12:57.0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9DFD716-9F1C-4494-B415-97DA271598CC}"/>
    <pc:docChg chg="modSld">
      <pc:chgData name="Moldir Kabdualieva" userId="df42278df007c026" providerId="LiveId" clId="{F9DFD716-9F1C-4494-B415-97DA271598CC}" dt="2022-10-15T08:13:09.156" v="16" actId="20577"/>
      <pc:docMkLst>
        <pc:docMk/>
      </pc:docMkLst>
      <pc:sldChg chg="modSp">
        <pc:chgData name="Moldir Kabdualieva" userId="df42278df007c026" providerId="LiveId" clId="{F9DFD716-9F1C-4494-B415-97DA271598CC}" dt="2022-10-15T08:12:57.088" v="0"/>
        <pc:sldMkLst>
          <pc:docMk/>
          <pc:sldMk cId="0" sldId="261"/>
        </pc:sldMkLst>
        <pc:graphicFrameChg chg="mod">
          <ac:chgData name="Moldir Kabdualieva" userId="df42278df007c026" providerId="LiveId" clId="{F9DFD716-9F1C-4494-B415-97DA271598CC}" dt="2022-10-15T08:12:57.08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F9DFD716-9F1C-4494-B415-97DA271598CC}" dt="2022-10-15T08:13:09.156" v="16" actId="20577"/>
        <pc:sldMkLst>
          <pc:docMk/>
          <pc:sldMk cId="334028445" sldId="265"/>
        </pc:sldMkLst>
        <pc:spChg chg="mod">
          <ac:chgData name="Moldir Kabdualieva" userId="df42278df007c026" providerId="LiveId" clId="{F9DFD716-9F1C-4494-B415-97DA271598CC}" dt="2022-10-15T08:13:09.156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49570405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2-4, днем 13-15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небольшой дождь.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1-3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 ночью 17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  <a:endParaRPr lang="ru-RU" alt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953527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14814</TotalTime>
  <Words>676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2429</cp:revision>
  <cp:lastPrinted>2021-07-01T03:56:27Z</cp:lastPrinted>
  <dcterms:created xsi:type="dcterms:W3CDTF">2018-03-27T06:03:00Z</dcterms:created>
  <dcterms:modified xsi:type="dcterms:W3CDTF">2022-10-15T08:13:15Z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