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№286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6075100"/>
              </p:ext>
            </p:extLst>
          </p:nvPr>
        </p:nvGraphicFramePr>
        <p:xfrm>
          <a:off x="5024438" y="4000504"/>
          <a:ext cx="4637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277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35121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14 октября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3-8 м/с. Температура воздуха ночью 1 мороза-1 тепла, днем 21-23 тепла.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15 октября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15 октября2022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2-7 м/с. Температура воздуха около 0 градусов.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2952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5114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октября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15 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128587" y="246084"/>
            <a:ext cx="4824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13715</TotalTime>
  <Words>540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2603</cp:revision>
  <cp:lastPrinted>2021-07-01T03:56:27Z</cp:lastPrinted>
  <dcterms:created xsi:type="dcterms:W3CDTF">2018-03-27T06:03:00Z</dcterms:created>
  <dcterms:modified xsi:type="dcterms:W3CDTF">2022-10-13T09:46:34Z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