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5600456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831385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1818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66623" y="133501"/>
            <a:ext cx="4794914"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14</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Жауын-шашынсыз. Ж</a:t>
            </a:r>
            <a:r>
              <a:rPr lang="kk-KZ" sz="1200" dirty="0" smtClean="0">
                <a:latin typeface="Times New Roman" panose="02020603050405020304" pitchFamily="18" charset="0"/>
                <a:cs typeface="Times New Roman" panose="02020603050405020304" pitchFamily="18" charset="0"/>
              </a:rPr>
              <a:t>ел шығыстан 1-6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15 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қазанның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a:t>
            </a:r>
            <a:r>
              <a:rPr lang="kk-KZ" sz="1200" dirty="0" smtClean="0">
                <a:latin typeface="Times New Roman" panose="02020603050405020304" pitchFamily="18" charset="0"/>
                <a:cs typeface="Times New Roman" panose="02020603050405020304" pitchFamily="18" charset="0"/>
              </a:rPr>
              <a:t>түстік-шығыстан 1-6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4953000" y="2249045"/>
            <a:ext cx="4786000" cy="646331"/>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14 </a:t>
            </a:r>
            <a:r>
              <a:rPr lang="kk-KZ" sz="1200" dirty="0" smtClean="0">
                <a:solidFill>
                  <a:prstClr val="black"/>
                </a:solidFill>
                <a:latin typeface="Times New Roman" panose="02020603050405020304" pitchFamily="18" charset="0"/>
                <a:cs typeface="Times New Roman" panose="02020603050405020304" pitchFamily="18" charset="0"/>
              </a:rPr>
              <a:t>қазанда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4953001" y="3078025"/>
            <a:ext cx="4782563"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6" name="Прямоугольник 21"/>
          <p:cNvSpPr>
            <a:spLocks noChangeArrowheads="1"/>
          </p:cNvSpPr>
          <p:nvPr/>
        </p:nvSpPr>
        <p:spPr bwMode="auto">
          <a:xfrm>
            <a:off x="169863" y="855663"/>
            <a:ext cx="4697412" cy="2661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171450" indent="-171450" algn="just">
              <a:lnSpc>
                <a:spcPct val="107000"/>
              </a:lnSpc>
              <a:spcBef>
                <a:spcPct val="0"/>
              </a:spcBef>
              <a:buFontTx/>
              <a:buChar char="-"/>
            </a:pP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қысқартыңыз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автомобиль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жолдарының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pPr marL="171450" indent="-171450" algn="just">
              <a:lnSpc>
                <a:spcPct val="107000"/>
              </a:lnSpc>
              <a:spcBef>
                <a:spcPct val="0"/>
              </a:spcBef>
              <a:buFontTx/>
              <a:buChar char="-"/>
            </a:pPr>
            <a:r>
              <a:rPr lang="ru-RU" sz="1200" dirty="0" err="1">
                <a:latin typeface="Times New Roman" panose="02020603050405020304" pitchFamily="18" charset="0"/>
                <a:ea typeface="Calibri" panose="020F0502020204030204" pitchFamily="34" charset="0"/>
                <a:cs typeface="Times New Roman" panose="02020603050405020304" pitchFamily="18" charset="0"/>
              </a:rPr>
              <a:t>тұрғын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үй-жайларда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жұмыс</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орындарында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ылғалды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тазалауды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жүргізу</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pPr marL="171450" indent="-171450" algn="just">
              <a:lnSpc>
                <a:spcPct val="107000"/>
              </a:lnSpc>
              <a:spcBef>
                <a:spcPct val="0"/>
              </a:spcBef>
              <a:buFontTx/>
              <a:buChar char="-"/>
            </a:pP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ауыратын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өздерімен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дәрі-дәрмектерді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алып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жүруі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pPr marL="171450" indent="-171450" algn="just">
              <a:lnSpc>
                <a:spcPct val="107000"/>
              </a:lnSpc>
              <a:spcBef>
                <a:spcPct val="0"/>
              </a:spcBef>
              <a:buFontTx/>
              <a:buChar char="-"/>
            </a:pPr>
            <a:r>
              <a:rPr lang="ru-RU" sz="1200" dirty="0">
                <a:latin typeface="Times New Roman" panose="02020603050405020304" pitchFamily="18" charset="0"/>
                <a:ea typeface="Calibri" panose="020F0502020204030204" pitchFamily="34" charset="0"/>
                <a:cs typeface="Times New Roman" panose="02020603050405020304" pitchFamily="18" charset="0"/>
              </a:rPr>
              <a:t>ограничить физическую нагрузку на открытом воздухе. Занятие физкультурой и спортом проводить в закрытых спортивных комплексах</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pPr marL="171450" indent="-171450" algn="just">
              <a:lnSpc>
                <a:spcPct val="107000"/>
              </a:lnSpc>
              <a:spcBef>
                <a:spcPct val="0"/>
              </a:spcBef>
              <a:buFontTx/>
              <a:buChar char="-"/>
            </a:pPr>
            <a:r>
              <a:rPr lang="ru-RU" sz="1200" dirty="0" err="1">
                <a:latin typeface="Times New Roman" panose="02020603050405020304" pitchFamily="18" charset="0"/>
                <a:ea typeface="Calibri" panose="020F0502020204030204" pitchFamily="34" charset="0"/>
                <a:cs typeface="Times New Roman" panose="02020603050405020304" pitchFamily="18" charset="0"/>
              </a:rPr>
              <a:t>үйге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оралғанда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мұрын</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тамақты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шайыңыз</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pPr marL="171450" indent="-171450" algn="just">
              <a:lnSpc>
                <a:spcPct val="107000"/>
              </a:lnSpc>
              <a:spcBef>
                <a:spcPct val="0"/>
              </a:spcBef>
              <a:buFontTx/>
              <a:buChar char="-"/>
            </a:pPr>
            <a:r>
              <a:rPr lang="ru-RU" sz="1200" dirty="0" err="1">
                <a:latin typeface="Times New Roman" panose="02020603050405020304" pitchFamily="18" charset="0"/>
                <a:ea typeface="Calibri" panose="020F0502020204030204" pitchFamily="34" charset="0"/>
                <a:cs typeface="Times New Roman" panose="02020603050405020304" pitchFamily="18" charset="0"/>
              </a:rPr>
              <a:t>қалдықтар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қоқыстарды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жағуға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жол</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бермеңіз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16662</TotalTime>
  <Words>617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2455</cp:revision>
  <cp:lastPrinted>2021-07-01T03:56:27Z</cp:lastPrinted>
  <dcterms:created xsi:type="dcterms:W3CDTF">2018-03-27T06:03:00Z</dcterms:created>
  <dcterms:modified xsi:type="dcterms:W3CDTF">2022-10-13T09:42:39Z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