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62348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14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северо-западный с переходом на северо-восточный 5-10 м/с. Температура воздуха ночью 5-7, днем 22-24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северо-восточный 5-10 м/с. Температура воздуха ночью 6-8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Садуакасов М.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13659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2399</cp:revision>
  <cp:lastPrinted>2021-07-01T03:56:27Z</cp:lastPrinted>
  <dcterms:created xsi:type="dcterms:W3CDTF">2018-03-27T06:03:00Z</dcterms:created>
  <dcterms:modified xsi:type="dcterms:W3CDTF">2022-10-13T09:38:32Z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