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8418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966068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октября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14 октября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1-6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0-2° мороза, днем 16-18° 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18670</TotalTime>
  <Words>712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2559</cp:revision>
  <cp:lastPrinted>2021-10-18T15:52:53Z</cp:lastPrinted>
  <dcterms:created xsi:type="dcterms:W3CDTF">2018-03-27T06:03:00Z</dcterms:created>
  <dcterms:modified xsi:type="dcterms:W3CDTF">2022-10-13T09:53:00Z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