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878595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№286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116512" y="2270261"/>
            <a:ext cx="4588778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 ночью 15 октября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952336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13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14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Облачно, днем дождь, временами сильный.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с переходом на 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10-12,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15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15 ок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ночью 11-13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15390</TotalTime>
  <Words>603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2404</cp:revision>
  <cp:lastPrinted>2021-10-15T03:50:29Z</cp:lastPrinted>
  <dcterms:created xsi:type="dcterms:W3CDTF">2018-03-27T06:03:00Z</dcterms:created>
  <dcterms:modified xsi:type="dcterms:W3CDTF">2022-10-13T09:17:35Z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