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49389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53077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2673</cp:revision>
  <cp:lastPrinted>2022-10-13T04:46:39Z</cp:lastPrinted>
  <dcterms:created xsi:type="dcterms:W3CDTF">2018-03-27T06:03:00Z</dcterms:created>
  <dcterms:modified xsi:type="dcterms:W3CDTF">2022-10-13T09:47:45Z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